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1"/>
  </p:notesMasterIdLst>
  <p:sldIdLst>
    <p:sldId id="314" r:id="rId2"/>
    <p:sldId id="305" r:id="rId3"/>
    <p:sldId id="317" r:id="rId4"/>
    <p:sldId id="318" r:id="rId5"/>
    <p:sldId id="319" r:id="rId6"/>
    <p:sldId id="316" r:id="rId7"/>
    <p:sldId id="308" r:id="rId8"/>
    <p:sldId id="266" r:id="rId9"/>
    <p:sldId id="315" r:id="rId10"/>
  </p:sldIdLst>
  <p:sldSz cx="9144000" cy="5143500" type="screen16x9"/>
  <p:notesSz cx="6858000" cy="9144000"/>
  <p:embeddedFontLst>
    <p:embeddedFont>
      <p:font typeface="Bradley Hand ITC" panose="03070402050302030203" pitchFamily="66" charset="0"/>
      <p:regular r:id="rId12"/>
    </p:embeddedFont>
    <p:embeddedFont>
      <p:font typeface="Krub" panose="00000500000000000000" pitchFamily="2" charset="-34"/>
      <p:regular r:id="rId13"/>
      <p:bold r:id="rId14"/>
      <p:italic r:id="rId15"/>
      <p:boldItalic r:id="rId16"/>
    </p:embeddedFont>
    <p:embeddedFont>
      <p:font typeface="Lobster Two" panose="02000506000000020003" pitchFamily="2" charset="0"/>
      <p:regular r:id="rId17"/>
      <p:bold r:id="rId18"/>
      <p:italic r:id="rId19"/>
      <p:boldItalic r:id="rId20"/>
    </p:embeddedFont>
    <p:embeddedFont>
      <p:font typeface="Ubuntu Light" panose="020B0304030602030204" pitchFamily="34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66CF65C-4412-40DE-AD73-DC19DBF0F3D2}">
  <a:tblStyle styleId="{B66CF65C-4412-40DE-AD73-DC19DBF0F3D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4350BE2-E12F-4105-A76A-DDA0B91F3FF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2711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22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2337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0603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1995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66416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9920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9243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849fce1927_0_12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849fce1927_0_12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7422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849fce1927_0_12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849fce1927_0_12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8949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265200" y="355575"/>
            <a:ext cx="26136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obster Two"/>
              <a:buNone/>
              <a:defRPr sz="2800" b="1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rub"/>
              <a:buChar char="●"/>
              <a:defRPr sz="180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Krub"/>
              <a:buChar char="○"/>
              <a:defRPr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Krub"/>
              <a:buChar char="■"/>
              <a:defRPr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Krub"/>
              <a:buChar char="●"/>
              <a:defRPr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Krub"/>
              <a:buChar char="○"/>
              <a:defRPr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Krub"/>
              <a:buChar char="■"/>
              <a:defRPr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Krub"/>
              <a:buChar char="●"/>
              <a:defRPr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Krub"/>
              <a:buChar char="○"/>
              <a:defRPr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Krub"/>
              <a:buChar char="■"/>
              <a:defRPr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5" r:id="rId2"/>
    <p:sldLayoutId id="2147483668" r:id="rId3"/>
    <p:sldLayoutId id="2147483669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127" y="0"/>
            <a:ext cx="7706873" cy="51435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44434" y="461554"/>
            <a:ext cx="2934789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AR" sz="3200" b="1" dirty="0">
                <a:ln w="13462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¿</a:t>
            </a:r>
            <a:r>
              <a:rPr lang="es-AR" sz="3200" b="1" dirty="0" err="1">
                <a:ln w="13462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Sabés</a:t>
            </a:r>
            <a:r>
              <a:rPr lang="es-AR" sz="3200" b="1" dirty="0">
                <a:ln w="13462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 la diferencia entre bienes y servicios? </a:t>
            </a:r>
          </a:p>
        </p:txBody>
      </p:sp>
      <p:sp>
        <p:nvSpPr>
          <p:cNvPr id="4" name="EMPEZAR"/>
          <p:cNvSpPr/>
          <p:nvPr/>
        </p:nvSpPr>
        <p:spPr>
          <a:xfrm>
            <a:off x="644434" y="3178628"/>
            <a:ext cx="1959429" cy="548640"/>
          </a:xfrm>
          <a:prstGeom prst="flowChartTerminator">
            <a:avLst/>
          </a:prstGeom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/>
              <a:t>EMPEZAR</a:t>
            </a:r>
          </a:p>
        </p:txBody>
      </p:sp>
      <p:sp>
        <p:nvSpPr>
          <p:cNvPr id="8" name="Rectángulo redondeado 7">
            <a:hlinkClick r:id="" action="ppaction://hlinkshowjump?jump=nextslide"/>
          </p:cNvPr>
          <p:cNvSpPr/>
          <p:nvPr/>
        </p:nvSpPr>
        <p:spPr>
          <a:xfrm>
            <a:off x="644434" y="3886744"/>
            <a:ext cx="1959429" cy="5486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AVANZAR</a:t>
            </a:r>
          </a:p>
        </p:txBody>
      </p:sp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FC54EA1-A144-420D-A716-D221C9705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318" y="4491456"/>
            <a:ext cx="1475253" cy="5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  <p:bldP spid="4" grpId="1" animBg="1"/>
      <p:bldP spid="4" grpId="2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2754"/>
            <a:ext cx="9233647" cy="5206253"/>
          </a:xfrm>
          <a:prstGeom prst="rect">
            <a:avLst/>
          </a:prstGeom>
        </p:spPr>
      </p:pic>
      <p:sp>
        <p:nvSpPr>
          <p:cNvPr id="50" name="Elipse 49">
            <a:extLst>
              <a:ext uri="{FF2B5EF4-FFF2-40B4-BE49-F238E27FC236}">
                <a16:creationId xmlns:a16="http://schemas.microsoft.com/office/drawing/2014/main" id="{361D0510-3632-24BA-FD91-68AF96847E0E}"/>
              </a:ext>
            </a:extLst>
          </p:cNvPr>
          <p:cNvSpPr/>
          <p:nvPr/>
        </p:nvSpPr>
        <p:spPr>
          <a:xfrm>
            <a:off x="4096505" y="1879792"/>
            <a:ext cx="3218330" cy="3042385"/>
          </a:xfrm>
          <a:prstGeom prst="ellipse">
            <a:avLst/>
          </a:prstGeom>
          <a:solidFill>
            <a:srgbClr val="FFF55C">
              <a:alpha val="5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45C98A92-768B-44EB-89FC-9DD4E05DA42E}"/>
              </a:ext>
            </a:extLst>
          </p:cNvPr>
          <p:cNvSpPr/>
          <p:nvPr/>
        </p:nvSpPr>
        <p:spPr>
          <a:xfrm>
            <a:off x="2124635" y="1928077"/>
            <a:ext cx="3218330" cy="3042385"/>
          </a:xfrm>
          <a:prstGeom prst="ellipse">
            <a:avLst/>
          </a:prstGeom>
          <a:solidFill>
            <a:srgbClr val="FFF55C">
              <a:alpha val="5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Llamada rectangular 2"/>
          <p:cNvSpPr/>
          <p:nvPr/>
        </p:nvSpPr>
        <p:spPr>
          <a:xfrm>
            <a:off x="155976" y="140640"/>
            <a:ext cx="3102523" cy="448507"/>
          </a:xfrm>
          <a:prstGeom prst="wedgeRectCallout">
            <a:avLst>
              <a:gd name="adj1" fmla="val -54241"/>
              <a:gd name="adj2" fmla="val -200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Hay empresas comerciales que se dedican a la venta de bienes</a:t>
            </a:r>
            <a:endParaRPr lang="es-AR" dirty="0"/>
          </a:p>
        </p:txBody>
      </p:sp>
      <p:sp>
        <p:nvSpPr>
          <p:cNvPr id="14" name="Entonces"/>
          <p:cNvSpPr/>
          <p:nvPr/>
        </p:nvSpPr>
        <p:spPr>
          <a:xfrm>
            <a:off x="205824" y="4531013"/>
            <a:ext cx="2338058" cy="5259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¿Entonces un producto no es siempre algo físico?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551C0EB-D88B-60A4-BA66-6EFE384D681E}"/>
              </a:ext>
            </a:extLst>
          </p:cNvPr>
          <p:cNvSpPr txBox="1"/>
          <p:nvPr/>
        </p:nvSpPr>
        <p:spPr>
          <a:xfrm>
            <a:off x="3661798" y="386008"/>
            <a:ext cx="233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radley Hand ITC" panose="03070402050302030203" pitchFamily="66" charset="0"/>
              </a:rPr>
              <a:t>Empresas Comerciales</a:t>
            </a:r>
            <a:endParaRPr lang="es-AR" sz="18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Bradley Hand ITC" panose="03070402050302030203" pitchFamily="66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A128F70-FF7D-4EEF-CBDD-D9426A2ED83B}"/>
              </a:ext>
            </a:extLst>
          </p:cNvPr>
          <p:cNvSpPr txBox="1"/>
          <p:nvPr/>
        </p:nvSpPr>
        <p:spPr>
          <a:xfrm>
            <a:off x="3483938" y="1141423"/>
            <a:ext cx="2693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radley Hand ITC" panose="03070402050302030203" pitchFamily="66" charset="0"/>
              </a:rPr>
              <a:t>Objetivo: Ganar dinero negociando</a:t>
            </a:r>
            <a:endParaRPr lang="es-AR" dirty="0">
              <a:latin typeface="Bradley Hand ITC" panose="03070402050302030203" pitchFamily="66" charset="0"/>
            </a:endParaRPr>
          </a:p>
        </p:txBody>
      </p:sp>
      <p:pic>
        <p:nvPicPr>
          <p:cNvPr id="34" name="Imagen 33" descr="Forma&#10;&#10;Descripción generada automáticamente">
            <a:extLst>
              <a:ext uri="{FF2B5EF4-FFF2-40B4-BE49-F238E27FC236}">
                <a16:creationId xmlns:a16="http://schemas.microsoft.com/office/drawing/2014/main" id="{E0AB43AD-644B-DAF8-2F12-539596DB6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4720" y="2351543"/>
            <a:ext cx="609600" cy="609600"/>
          </a:xfrm>
          <a:prstGeom prst="rect">
            <a:avLst/>
          </a:prstGeom>
        </p:spPr>
      </p:pic>
      <p:pic>
        <p:nvPicPr>
          <p:cNvPr id="36" name="Imagen 35" descr="Icono&#10;&#10;Descripción generada automáticamente">
            <a:extLst>
              <a:ext uri="{FF2B5EF4-FFF2-40B4-BE49-F238E27FC236}">
                <a16:creationId xmlns:a16="http://schemas.microsoft.com/office/drawing/2014/main" id="{20CF056B-52A0-D820-6BFC-F315D97F9E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9970" y="3177717"/>
            <a:ext cx="679291" cy="679291"/>
          </a:xfrm>
          <a:prstGeom prst="rect">
            <a:avLst/>
          </a:prstGeom>
        </p:spPr>
      </p:pic>
      <p:pic>
        <p:nvPicPr>
          <p:cNvPr id="38" name="Imagen 37" descr="Icono&#10;&#10;Descripción generada automáticamente">
            <a:extLst>
              <a:ext uri="{FF2B5EF4-FFF2-40B4-BE49-F238E27FC236}">
                <a16:creationId xmlns:a16="http://schemas.microsoft.com/office/drawing/2014/main" id="{9A95D7CA-0CA4-6505-EB17-BEB6FB1514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5354" y="3818937"/>
            <a:ext cx="769772" cy="769772"/>
          </a:xfrm>
          <a:prstGeom prst="rect">
            <a:avLst/>
          </a:prstGeom>
        </p:spPr>
      </p:pic>
      <p:pic>
        <p:nvPicPr>
          <p:cNvPr id="40" name="Imagen 39" descr="Icono&#10;&#10;Descripción generada automáticamente">
            <a:extLst>
              <a:ext uri="{FF2B5EF4-FFF2-40B4-BE49-F238E27FC236}">
                <a16:creationId xmlns:a16="http://schemas.microsoft.com/office/drawing/2014/main" id="{A121468F-2F05-B318-276D-701012AE84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14504" y="2202548"/>
            <a:ext cx="612897" cy="612897"/>
          </a:xfrm>
          <a:prstGeom prst="rect">
            <a:avLst/>
          </a:prstGeom>
        </p:spPr>
      </p:pic>
      <p:pic>
        <p:nvPicPr>
          <p:cNvPr id="42" name="Imagen 41" descr="Imagen que contiene lego, juguete&#10;&#10;Descripción generada automáticamente">
            <a:extLst>
              <a:ext uri="{FF2B5EF4-FFF2-40B4-BE49-F238E27FC236}">
                <a16:creationId xmlns:a16="http://schemas.microsoft.com/office/drawing/2014/main" id="{D6E63813-A2CD-13FA-8BBF-74D03A66AC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5440" y="3818937"/>
            <a:ext cx="939053" cy="939053"/>
          </a:xfrm>
          <a:prstGeom prst="rect">
            <a:avLst/>
          </a:prstGeom>
        </p:spPr>
      </p:pic>
      <p:pic>
        <p:nvPicPr>
          <p:cNvPr id="44" name="Imagen 43" descr="Icono&#10;&#10;Descripción generada automáticamente">
            <a:extLst>
              <a:ext uri="{FF2B5EF4-FFF2-40B4-BE49-F238E27FC236}">
                <a16:creationId xmlns:a16="http://schemas.microsoft.com/office/drawing/2014/main" id="{2C0019EC-6011-5E73-6385-94FC3211BB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7124" y="3083917"/>
            <a:ext cx="679291" cy="679291"/>
          </a:xfrm>
          <a:prstGeom prst="rect">
            <a:avLst/>
          </a:prstGeom>
        </p:spPr>
      </p:pic>
      <p:pic>
        <p:nvPicPr>
          <p:cNvPr id="46" name="Imagen 45" descr="Icono&#10;&#10;Descripción generada automáticamente">
            <a:extLst>
              <a:ext uri="{FF2B5EF4-FFF2-40B4-BE49-F238E27FC236}">
                <a16:creationId xmlns:a16="http://schemas.microsoft.com/office/drawing/2014/main" id="{B3F419D5-FB66-3340-9CF7-688ACE1BAF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29303" y="2577151"/>
            <a:ext cx="779932" cy="779932"/>
          </a:xfrm>
          <a:prstGeom prst="rect">
            <a:avLst/>
          </a:prstGeom>
        </p:spPr>
      </p:pic>
      <p:pic>
        <p:nvPicPr>
          <p:cNvPr id="48" name="Imagen 47" descr="Icono&#10;&#10;Descripción generada automáticamente">
            <a:extLst>
              <a:ext uri="{FF2B5EF4-FFF2-40B4-BE49-F238E27FC236}">
                <a16:creationId xmlns:a16="http://schemas.microsoft.com/office/drawing/2014/main" id="{F1BC0DA0-3ECC-50BB-3A35-A078FFF615D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5517" y="3532681"/>
            <a:ext cx="748861" cy="748861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080E45B2-B5C1-0BE0-133A-FFA9D39B3B85}"/>
              </a:ext>
            </a:extLst>
          </p:cNvPr>
          <p:cNvSpPr txBox="1"/>
          <p:nvPr/>
        </p:nvSpPr>
        <p:spPr>
          <a:xfrm>
            <a:off x="2968396" y="1670162"/>
            <a:ext cx="1347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Bradley Hand ITC" panose="03070402050302030203" pitchFamily="66" charset="0"/>
              </a:rPr>
              <a:t>Vender bienes</a:t>
            </a:r>
            <a:endParaRPr lang="es-AR" b="1" dirty="0">
              <a:latin typeface="Bradley Hand ITC" panose="03070402050302030203" pitchFamily="66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5F495EDD-5484-3CCF-F300-78833F78F0DC}"/>
              </a:ext>
            </a:extLst>
          </p:cNvPr>
          <p:cNvSpPr txBox="1"/>
          <p:nvPr/>
        </p:nvSpPr>
        <p:spPr>
          <a:xfrm>
            <a:off x="5075156" y="1639385"/>
            <a:ext cx="145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Bradley Hand ITC" panose="03070402050302030203" pitchFamily="66" charset="0"/>
              </a:rPr>
              <a:t>Ofrecer servicios</a:t>
            </a:r>
            <a:endParaRPr lang="es-AR" b="1" dirty="0">
              <a:latin typeface="Bradley Hand ITC" panose="03070402050302030203" pitchFamily="66" charset="0"/>
            </a:endParaRPr>
          </a:p>
        </p:txBody>
      </p:sp>
      <p:sp>
        <p:nvSpPr>
          <p:cNvPr id="56" name="Llamada rectangular 2">
            <a:extLst>
              <a:ext uri="{FF2B5EF4-FFF2-40B4-BE49-F238E27FC236}">
                <a16:creationId xmlns:a16="http://schemas.microsoft.com/office/drawing/2014/main" id="{45E83714-4D11-6AE4-F65A-C25A44C6AC00}"/>
              </a:ext>
            </a:extLst>
          </p:cNvPr>
          <p:cNvSpPr/>
          <p:nvPr/>
        </p:nvSpPr>
        <p:spPr>
          <a:xfrm>
            <a:off x="155974" y="702727"/>
            <a:ext cx="3102523" cy="361113"/>
          </a:xfrm>
          <a:prstGeom prst="wedgeRectCallout">
            <a:avLst>
              <a:gd name="adj1" fmla="val -54241"/>
              <a:gd name="adj2" fmla="val -200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otras que ofrecen un servicio</a:t>
            </a:r>
            <a:endParaRPr lang="es-AR" dirty="0"/>
          </a:p>
        </p:txBody>
      </p:sp>
      <p:sp>
        <p:nvSpPr>
          <p:cNvPr id="57" name="Llamada rectangular 2">
            <a:extLst>
              <a:ext uri="{FF2B5EF4-FFF2-40B4-BE49-F238E27FC236}">
                <a16:creationId xmlns:a16="http://schemas.microsoft.com/office/drawing/2014/main" id="{0BEE9985-98D8-4A89-D9D3-A865E556C16D}"/>
              </a:ext>
            </a:extLst>
          </p:cNvPr>
          <p:cNvSpPr/>
          <p:nvPr/>
        </p:nvSpPr>
        <p:spPr>
          <a:xfrm>
            <a:off x="155974" y="1206542"/>
            <a:ext cx="3102523" cy="470996"/>
          </a:xfrm>
          <a:prstGeom prst="wedgeRectCallout">
            <a:avLst>
              <a:gd name="adj1" fmla="val -54241"/>
              <a:gd name="adj2" fmla="val -200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y otras que ofrecen una combinación de ambos</a:t>
            </a:r>
            <a:endParaRPr lang="es-AR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E8AAA20D-0599-836A-1D45-80FC413F8023}"/>
              </a:ext>
            </a:extLst>
          </p:cNvPr>
          <p:cNvSpPr txBox="1"/>
          <p:nvPr/>
        </p:nvSpPr>
        <p:spPr>
          <a:xfrm>
            <a:off x="82150" y="2299740"/>
            <a:ext cx="17043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Estación de Servicio: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/>
              <a:t>Vende lubricantes, repuestos,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/>
              <a:t>Ofrece gomería, lavado y engrase, etc.</a:t>
            </a:r>
            <a:endParaRPr lang="es-AR" sz="1100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F84B6DE-143A-C32A-0E46-99053B383B6C}"/>
              </a:ext>
            </a:extLst>
          </p:cNvPr>
          <p:cNvSpPr txBox="1"/>
          <p:nvPr/>
        </p:nvSpPr>
        <p:spPr>
          <a:xfrm>
            <a:off x="7599835" y="2399343"/>
            <a:ext cx="1462015" cy="113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Peluquería: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/>
              <a:t>Vende Crema hidratante, champú,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/>
              <a:t>Ofrece corte, alisado, etc.</a:t>
            </a:r>
            <a:endParaRPr lang="es-AR" sz="1100" dirty="0"/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D8A414D-D197-5BC9-FDC4-31BC03F11C76}"/>
              </a:ext>
            </a:extLst>
          </p:cNvPr>
          <p:cNvSpPr txBox="1"/>
          <p:nvPr/>
        </p:nvSpPr>
        <p:spPr>
          <a:xfrm>
            <a:off x="2961832" y="3213464"/>
            <a:ext cx="105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radley Hand ITC" panose="03070402050302030203" pitchFamily="66" charset="0"/>
              </a:rPr>
              <a:t>Productos físicos</a:t>
            </a:r>
            <a:endParaRPr lang="es-AR" dirty="0">
              <a:latin typeface="Bradley Hand ITC" panose="03070402050302030203" pitchFamily="66" charset="0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CB45C67B-D950-B257-1EEE-D315372F86EE}"/>
              </a:ext>
            </a:extLst>
          </p:cNvPr>
          <p:cNvSpPr txBox="1"/>
          <p:nvPr/>
        </p:nvSpPr>
        <p:spPr>
          <a:xfrm>
            <a:off x="5370291" y="3208599"/>
            <a:ext cx="1191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radley Hand ITC" panose="03070402050302030203" pitchFamily="66" charset="0"/>
              </a:rPr>
              <a:t>Productos inmateriales</a:t>
            </a:r>
            <a:endParaRPr lang="es-AR" dirty="0">
              <a:latin typeface="Bradley Hand ITC" panose="03070402050302030203" pitchFamily="66" charset="0"/>
            </a:endParaRPr>
          </a:p>
        </p:txBody>
      </p:sp>
      <p:pic>
        <p:nvPicPr>
          <p:cNvPr id="63" name="Imagen 62" descr="Persona con celular en la mano&#10;&#10;Descripción generada automáticamente con confianza media">
            <a:extLst>
              <a:ext uri="{FF2B5EF4-FFF2-40B4-BE49-F238E27FC236}">
                <a16:creationId xmlns:a16="http://schemas.microsoft.com/office/drawing/2014/main" id="{F9109714-391B-A1CC-F656-8C0148D8AB2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61798" y="-616642"/>
            <a:ext cx="2438405" cy="2438405"/>
          </a:xfrm>
          <a:prstGeom prst="rect">
            <a:avLst/>
          </a:prstGeom>
        </p:spPr>
      </p:pic>
      <p:pic>
        <p:nvPicPr>
          <p:cNvPr id="64" name="Imagen 63" descr="Persona con celular en la mano&#10;&#10;Descripción generada automáticamente con confianza media">
            <a:extLst>
              <a:ext uri="{FF2B5EF4-FFF2-40B4-BE49-F238E27FC236}">
                <a16:creationId xmlns:a16="http://schemas.microsoft.com/office/drawing/2014/main" id="{E699DF61-7CD3-B5DB-1044-C6C2343AE93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35126" y="85970"/>
            <a:ext cx="2438405" cy="2438405"/>
          </a:xfrm>
          <a:prstGeom prst="rect">
            <a:avLst/>
          </a:prstGeom>
        </p:spPr>
      </p:pic>
      <p:pic>
        <p:nvPicPr>
          <p:cNvPr id="65" name="Imagen 64" descr="Imagen que contiene Forma&#10;&#10;Descripción generada automáticamente">
            <a:extLst>
              <a:ext uri="{FF2B5EF4-FFF2-40B4-BE49-F238E27FC236}">
                <a16:creationId xmlns:a16="http://schemas.microsoft.com/office/drawing/2014/main" id="{E465B128-91D5-DAD0-8304-D7537740A94B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94964" y="469748"/>
            <a:ext cx="853557" cy="124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3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95062E-6 L 0.25 -3.95062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0.25 -3.7037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5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25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37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4750"/>
                            </p:stCondLst>
                            <p:childTnLst>
                              <p:par>
                                <p:cTn id="98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2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82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1250"/>
                            </p:stCondLst>
                            <p:childTnLst>
                              <p:par>
                                <p:cTn id="111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17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750"/>
                            </p:stCondLst>
                            <p:childTnLst>
                              <p:par>
                                <p:cTn id="121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32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49" grpId="0" animBg="1"/>
      <p:bldP spid="49" grpId="1" animBg="1"/>
      <p:bldP spid="3" grpId="0" animBg="1"/>
      <p:bldP spid="14" grpId="0" animBg="1"/>
      <p:bldP spid="27" grpId="0"/>
      <p:bldP spid="32" grpId="0"/>
      <p:bldP spid="51" grpId="0"/>
      <p:bldP spid="52" grpId="0"/>
      <p:bldP spid="56" grpId="0" animBg="1"/>
      <p:bldP spid="57" grpId="0" animBg="1"/>
      <p:bldP spid="58" grpId="0"/>
      <p:bldP spid="59" grpId="0"/>
      <p:bldP spid="60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Mujer">
            <a:extLst>
              <a:ext uri="{FF2B5EF4-FFF2-40B4-BE49-F238E27FC236}">
                <a16:creationId xmlns:a16="http://schemas.microsoft.com/office/drawing/2014/main" id="{287BD84B-9234-35FC-4CDF-8841579507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4" t="10247" r="10816" b="5534"/>
          <a:stretch/>
        </p:blipFill>
        <p:spPr>
          <a:xfrm>
            <a:off x="4568711" y="722685"/>
            <a:ext cx="4575289" cy="4439295"/>
          </a:xfrm>
          <a:prstGeom prst="rect">
            <a:avLst/>
          </a:prstGeom>
        </p:spPr>
      </p:pic>
      <p:sp>
        <p:nvSpPr>
          <p:cNvPr id="13" name="El producto es la solución"/>
          <p:cNvSpPr/>
          <p:nvPr/>
        </p:nvSpPr>
        <p:spPr>
          <a:xfrm>
            <a:off x="186736" y="309078"/>
            <a:ext cx="2584174" cy="827215"/>
          </a:xfrm>
          <a:prstGeom prst="wedgeRectCallout">
            <a:avLst>
              <a:gd name="adj1" fmla="val 97828"/>
              <a:gd name="adj2" fmla="val 88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El producto es la solución que se ofrece al cliente para satisfacer alguna necesidad</a:t>
            </a:r>
          </a:p>
        </p:txBody>
      </p:sp>
      <p:sp>
        <p:nvSpPr>
          <p:cNvPr id="15" name="Puede ser algo físico"/>
          <p:cNvSpPr/>
          <p:nvPr/>
        </p:nvSpPr>
        <p:spPr>
          <a:xfrm>
            <a:off x="149253" y="1316163"/>
            <a:ext cx="2584174" cy="530110"/>
          </a:xfrm>
          <a:prstGeom prst="wedgeRectCallout">
            <a:avLst>
              <a:gd name="adj1" fmla="val 102084"/>
              <a:gd name="adj2" fmla="val 694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Puede ser algo físico, un bien económico. O no.</a:t>
            </a:r>
          </a:p>
        </p:txBody>
      </p:sp>
      <p:sp>
        <p:nvSpPr>
          <p:cNvPr id="16" name="Sólo bienes económicos"/>
          <p:cNvSpPr/>
          <p:nvPr/>
        </p:nvSpPr>
        <p:spPr>
          <a:xfrm>
            <a:off x="146501" y="2148456"/>
            <a:ext cx="2496050" cy="846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¿Sólo “</a:t>
            </a:r>
            <a:r>
              <a:rPr lang="es-AR" dirty="0"/>
              <a:t>B</a:t>
            </a:r>
            <a:r>
              <a:rPr lang="es-AR" dirty="0">
                <a:solidFill>
                  <a:schemeClr val="dk1"/>
                </a:solidFill>
              </a:rPr>
              <a:t>ienes económicos”, o sea, que únicamente venden cosas baratas?</a:t>
            </a:r>
          </a:p>
        </p:txBody>
      </p:sp>
      <p:sp>
        <p:nvSpPr>
          <p:cNvPr id="32" name="No, no">
            <a:extLst>
              <a:ext uri="{FF2B5EF4-FFF2-40B4-BE49-F238E27FC236}">
                <a16:creationId xmlns:a16="http://schemas.microsoft.com/office/drawing/2014/main" id="{D4D1F2AD-4D78-8FED-39A7-83D523573F17}"/>
              </a:ext>
            </a:extLst>
          </p:cNvPr>
          <p:cNvSpPr/>
          <p:nvPr/>
        </p:nvSpPr>
        <p:spPr>
          <a:xfrm>
            <a:off x="186735" y="3236500"/>
            <a:ext cx="3590937" cy="846588"/>
          </a:xfrm>
          <a:prstGeom prst="wedgeRectCallout">
            <a:avLst>
              <a:gd name="adj1" fmla="val 71725"/>
              <a:gd name="adj2" fmla="val -598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No, no. Se llama </a:t>
            </a:r>
            <a:r>
              <a:rPr lang="es-AR" b="1" dirty="0"/>
              <a:t>bienes económicos</a:t>
            </a:r>
            <a:r>
              <a:rPr lang="es-AR" dirty="0"/>
              <a:t> a los que tienen un valor en el mercado, a diferencia de los </a:t>
            </a:r>
            <a:r>
              <a:rPr lang="es-AR" b="1" dirty="0"/>
              <a:t>bienes de la naturaleza</a:t>
            </a:r>
            <a:r>
              <a:rPr lang="es-AR" dirty="0"/>
              <a:t>, como el aire, la lluvia, etc. que son gratis</a:t>
            </a:r>
          </a:p>
        </p:txBody>
      </p:sp>
      <p:sp>
        <p:nvSpPr>
          <p:cNvPr id="34" name="Menos mal">
            <a:extLst>
              <a:ext uri="{FF2B5EF4-FFF2-40B4-BE49-F238E27FC236}">
                <a16:creationId xmlns:a16="http://schemas.microsoft.com/office/drawing/2014/main" id="{713F399B-A6A1-A411-0694-BC36AE0830EC}"/>
              </a:ext>
            </a:extLst>
          </p:cNvPr>
          <p:cNvSpPr/>
          <p:nvPr/>
        </p:nvSpPr>
        <p:spPr>
          <a:xfrm>
            <a:off x="186735" y="4385270"/>
            <a:ext cx="2338057" cy="53010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Menos mal que todavía quedan cosas gratis</a:t>
            </a:r>
          </a:p>
        </p:txBody>
      </p:sp>
      <p:sp>
        <p:nvSpPr>
          <p:cNvPr id="36" name="Bocadillo nube: nube 35">
            <a:extLst>
              <a:ext uri="{FF2B5EF4-FFF2-40B4-BE49-F238E27FC236}">
                <a16:creationId xmlns:a16="http://schemas.microsoft.com/office/drawing/2014/main" id="{27613ABB-47B8-336D-C8AD-BA89968A82FB}"/>
              </a:ext>
            </a:extLst>
          </p:cNvPr>
          <p:cNvSpPr/>
          <p:nvPr/>
        </p:nvSpPr>
        <p:spPr>
          <a:xfrm>
            <a:off x="3777672" y="-1"/>
            <a:ext cx="1977806" cy="1316163"/>
          </a:xfrm>
          <a:prstGeom prst="cloudCallout">
            <a:avLst>
              <a:gd name="adj1" fmla="val 64630"/>
              <a:gd name="adj2" fmla="val 362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Productos">
            <a:extLst>
              <a:ext uri="{FF2B5EF4-FFF2-40B4-BE49-F238E27FC236}">
                <a16:creationId xmlns:a16="http://schemas.microsoft.com/office/drawing/2014/main" id="{2C285AB2-1B95-B6D1-F455-84CC715AA8A1}"/>
              </a:ext>
            </a:extLst>
          </p:cNvPr>
          <p:cNvSpPr txBox="1"/>
          <p:nvPr/>
        </p:nvSpPr>
        <p:spPr>
          <a:xfrm>
            <a:off x="4150241" y="155189"/>
            <a:ext cx="116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Productos</a:t>
            </a:r>
            <a:endParaRPr lang="es-AR" dirty="0"/>
          </a:p>
        </p:txBody>
      </p:sp>
      <p:pic>
        <p:nvPicPr>
          <p:cNvPr id="43" name="Imagen 42" descr="Icono&#10;&#10;Descripción generada automáticamente">
            <a:extLst>
              <a:ext uri="{FF2B5EF4-FFF2-40B4-BE49-F238E27FC236}">
                <a16:creationId xmlns:a16="http://schemas.microsoft.com/office/drawing/2014/main" id="{362EF8CD-6E42-A595-20A8-C1E25E568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894" y="553031"/>
            <a:ext cx="488379" cy="488379"/>
          </a:xfrm>
          <a:prstGeom prst="rect">
            <a:avLst/>
          </a:prstGeom>
        </p:spPr>
      </p:pic>
      <p:pic>
        <p:nvPicPr>
          <p:cNvPr id="45" name="Imagen 44" descr="Forma, Círculo&#10;&#10;Descripción generada automáticamente">
            <a:extLst>
              <a:ext uri="{FF2B5EF4-FFF2-40B4-BE49-F238E27FC236}">
                <a16:creationId xmlns:a16="http://schemas.microsoft.com/office/drawing/2014/main" id="{F65D7435-ED7E-9AB0-C3AA-79CF74563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4631" y="219667"/>
            <a:ext cx="412953" cy="412953"/>
          </a:xfrm>
          <a:prstGeom prst="rect">
            <a:avLst/>
          </a:prstGeom>
        </p:spPr>
      </p:pic>
      <p:pic>
        <p:nvPicPr>
          <p:cNvPr id="47" name="Imagen 46" descr="Icono&#10;&#10;Descripción generada automáticamente">
            <a:extLst>
              <a:ext uri="{FF2B5EF4-FFF2-40B4-BE49-F238E27FC236}">
                <a16:creationId xmlns:a16="http://schemas.microsoft.com/office/drawing/2014/main" id="{59E79178-27AE-8236-10AF-677778EBC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9998" y="553031"/>
            <a:ext cx="530109" cy="53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7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32" grpId="0" animBg="1"/>
      <p:bldP spid="34" grpId="0" animBg="1"/>
      <p:bldP spid="36" grpId="0" animBg="1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70" y="0"/>
            <a:ext cx="6072562" cy="51435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937456" y="852173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PRODUCTO</a:t>
            </a:r>
          </a:p>
        </p:txBody>
      </p:sp>
      <p:sp>
        <p:nvSpPr>
          <p:cNvPr id="9" name="Flecha abajo 8"/>
          <p:cNvSpPr/>
          <p:nvPr/>
        </p:nvSpPr>
        <p:spPr>
          <a:xfrm rot="2394815">
            <a:off x="4106696" y="1401702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lecha abajo 9"/>
          <p:cNvSpPr/>
          <p:nvPr/>
        </p:nvSpPr>
        <p:spPr>
          <a:xfrm rot="19205185" flipH="1">
            <a:off x="5005178" y="1401700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Llamada rectangular 16"/>
          <p:cNvSpPr/>
          <p:nvPr/>
        </p:nvSpPr>
        <p:spPr>
          <a:xfrm>
            <a:off x="6655813" y="167546"/>
            <a:ext cx="2282024" cy="707666"/>
          </a:xfrm>
          <a:prstGeom prst="wedgeRectCallout">
            <a:avLst>
              <a:gd name="adj1" fmla="val 66623"/>
              <a:gd name="adj2" fmla="val 456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También puede ser algo intangible, un servicio.</a:t>
            </a:r>
          </a:p>
        </p:txBody>
      </p:sp>
      <p:sp>
        <p:nvSpPr>
          <p:cNvPr id="18" name="Qué quiere decir"/>
          <p:cNvSpPr/>
          <p:nvPr/>
        </p:nvSpPr>
        <p:spPr>
          <a:xfrm>
            <a:off x="6759191" y="969089"/>
            <a:ext cx="2338058" cy="5259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¿Qué quiere decir intangible?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032B3ED-100B-70B7-1A95-4005190DBAA6}"/>
              </a:ext>
            </a:extLst>
          </p:cNvPr>
          <p:cNvSpPr/>
          <p:nvPr/>
        </p:nvSpPr>
        <p:spPr>
          <a:xfrm>
            <a:off x="3111202" y="2828206"/>
            <a:ext cx="1427503" cy="764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BIENES ECONÓMICOS</a:t>
            </a:r>
          </a:p>
        </p:txBody>
      </p:sp>
      <p:sp>
        <p:nvSpPr>
          <p:cNvPr id="22" name="Flecha abajo 8">
            <a:extLst>
              <a:ext uri="{FF2B5EF4-FFF2-40B4-BE49-F238E27FC236}">
                <a16:creationId xmlns:a16="http://schemas.microsoft.com/office/drawing/2014/main" id="{431012A4-CB2B-090B-D0B9-5B3A7676B6EE}"/>
              </a:ext>
            </a:extLst>
          </p:cNvPr>
          <p:cNvSpPr/>
          <p:nvPr/>
        </p:nvSpPr>
        <p:spPr>
          <a:xfrm>
            <a:off x="3780437" y="2370827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9095509-1ED6-3440-D0FF-9E95C1BC1E97}"/>
              </a:ext>
            </a:extLst>
          </p:cNvPr>
          <p:cNvSpPr/>
          <p:nvPr/>
        </p:nvSpPr>
        <p:spPr>
          <a:xfrm>
            <a:off x="4759682" y="2824934"/>
            <a:ext cx="1427502" cy="764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SERVICIOS</a:t>
            </a:r>
          </a:p>
        </p:txBody>
      </p:sp>
      <p:sp>
        <p:nvSpPr>
          <p:cNvPr id="24" name="Flecha abajo 8">
            <a:extLst>
              <a:ext uri="{FF2B5EF4-FFF2-40B4-BE49-F238E27FC236}">
                <a16:creationId xmlns:a16="http://schemas.microsoft.com/office/drawing/2014/main" id="{67D86EF6-211A-A74E-EBF9-808D6C276DD6}"/>
              </a:ext>
            </a:extLst>
          </p:cNvPr>
          <p:cNvSpPr/>
          <p:nvPr/>
        </p:nvSpPr>
        <p:spPr>
          <a:xfrm>
            <a:off x="5376239" y="2362270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54F84C3-5BC6-EC69-6B87-692DECD57367}"/>
              </a:ext>
            </a:extLst>
          </p:cNvPr>
          <p:cNvSpPr/>
          <p:nvPr/>
        </p:nvSpPr>
        <p:spPr>
          <a:xfrm>
            <a:off x="3141331" y="1798314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Físico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9CC48ED-8532-51FC-251D-1CF505578099}"/>
              </a:ext>
            </a:extLst>
          </p:cNvPr>
          <p:cNvSpPr/>
          <p:nvPr/>
        </p:nvSpPr>
        <p:spPr>
          <a:xfrm>
            <a:off x="4759651" y="1800198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Intangible</a:t>
            </a:r>
          </a:p>
        </p:txBody>
      </p:sp>
      <p:pic>
        <p:nvPicPr>
          <p:cNvPr id="28" name="Imagen 27" descr="Mano de una persona&#10;&#10;Descripción generada automáticamente">
            <a:extLst>
              <a:ext uri="{FF2B5EF4-FFF2-40B4-BE49-F238E27FC236}">
                <a16:creationId xmlns:a16="http://schemas.microsoft.com/office/drawing/2014/main" id="{3DBA976A-4075-24E2-104A-E8394C8D7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20489" y="969089"/>
            <a:ext cx="4008928" cy="429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oc nota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70" y="0"/>
            <a:ext cx="6072562" cy="5143500"/>
          </a:xfrm>
          <a:prstGeom prst="rect">
            <a:avLst/>
          </a:prstGeom>
        </p:spPr>
      </p:pic>
      <p:sp>
        <p:nvSpPr>
          <p:cNvPr id="4" name="Producto"/>
          <p:cNvSpPr/>
          <p:nvPr/>
        </p:nvSpPr>
        <p:spPr>
          <a:xfrm>
            <a:off x="3937456" y="852173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PRODUCTO</a:t>
            </a:r>
          </a:p>
        </p:txBody>
      </p:sp>
      <p:sp>
        <p:nvSpPr>
          <p:cNvPr id="9" name="Flecha abajo 8"/>
          <p:cNvSpPr/>
          <p:nvPr/>
        </p:nvSpPr>
        <p:spPr>
          <a:xfrm rot="2394815">
            <a:off x="4106696" y="1401702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lecha abajo 9"/>
          <p:cNvSpPr/>
          <p:nvPr/>
        </p:nvSpPr>
        <p:spPr>
          <a:xfrm rot="19205185" flipH="1">
            <a:off x="5005178" y="1401700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Ah como el gas"/>
          <p:cNvSpPr/>
          <p:nvPr/>
        </p:nvSpPr>
        <p:spPr>
          <a:xfrm>
            <a:off x="228562" y="1429072"/>
            <a:ext cx="2338058" cy="5259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Ah, como el gas o los videos</a:t>
            </a:r>
          </a:p>
        </p:txBody>
      </p:sp>
      <p:sp>
        <p:nvSpPr>
          <p:cNvPr id="16" name="Bienes económicos">
            <a:extLst>
              <a:ext uri="{FF2B5EF4-FFF2-40B4-BE49-F238E27FC236}">
                <a16:creationId xmlns:a16="http://schemas.microsoft.com/office/drawing/2014/main" id="{A032B3ED-100B-70B7-1A95-4005190DBAA6}"/>
              </a:ext>
            </a:extLst>
          </p:cNvPr>
          <p:cNvSpPr/>
          <p:nvPr/>
        </p:nvSpPr>
        <p:spPr>
          <a:xfrm>
            <a:off x="3111202" y="2828206"/>
            <a:ext cx="1427503" cy="764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BIENES ECONÓMICOS</a:t>
            </a:r>
          </a:p>
        </p:txBody>
      </p:sp>
      <p:sp>
        <p:nvSpPr>
          <p:cNvPr id="22" name="Flecha abajo 8">
            <a:extLst>
              <a:ext uri="{FF2B5EF4-FFF2-40B4-BE49-F238E27FC236}">
                <a16:creationId xmlns:a16="http://schemas.microsoft.com/office/drawing/2014/main" id="{431012A4-CB2B-090B-D0B9-5B3A7676B6EE}"/>
              </a:ext>
            </a:extLst>
          </p:cNvPr>
          <p:cNvSpPr/>
          <p:nvPr/>
        </p:nvSpPr>
        <p:spPr>
          <a:xfrm>
            <a:off x="3780437" y="2370827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servicios">
            <a:extLst>
              <a:ext uri="{FF2B5EF4-FFF2-40B4-BE49-F238E27FC236}">
                <a16:creationId xmlns:a16="http://schemas.microsoft.com/office/drawing/2014/main" id="{29095509-1ED6-3440-D0FF-9E95C1BC1E97}"/>
              </a:ext>
            </a:extLst>
          </p:cNvPr>
          <p:cNvSpPr/>
          <p:nvPr/>
        </p:nvSpPr>
        <p:spPr>
          <a:xfrm>
            <a:off x="4759682" y="2824934"/>
            <a:ext cx="1427502" cy="764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SERVICIOS</a:t>
            </a:r>
          </a:p>
        </p:txBody>
      </p:sp>
      <p:sp>
        <p:nvSpPr>
          <p:cNvPr id="24" name="Flecha abajo 8">
            <a:extLst>
              <a:ext uri="{FF2B5EF4-FFF2-40B4-BE49-F238E27FC236}">
                <a16:creationId xmlns:a16="http://schemas.microsoft.com/office/drawing/2014/main" id="{67D86EF6-211A-A74E-EBF9-808D6C276DD6}"/>
              </a:ext>
            </a:extLst>
          </p:cNvPr>
          <p:cNvSpPr/>
          <p:nvPr/>
        </p:nvSpPr>
        <p:spPr>
          <a:xfrm>
            <a:off x="5376239" y="2362270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7" name="Físico">
            <a:extLst>
              <a:ext uri="{FF2B5EF4-FFF2-40B4-BE49-F238E27FC236}">
                <a16:creationId xmlns:a16="http://schemas.microsoft.com/office/drawing/2014/main" id="{754F84C3-5BC6-EC69-6B87-692DECD57367}"/>
              </a:ext>
            </a:extLst>
          </p:cNvPr>
          <p:cNvSpPr/>
          <p:nvPr/>
        </p:nvSpPr>
        <p:spPr>
          <a:xfrm>
            <a:off x="3141331" y="1798314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Físico</a:t>
            </a:r>
          </a:p>
        </p:txBody>
      </p:sp>
      <p:sp>
        <p:nvSpPr>
          <p:cNvPr id="29" name="Intangible">
            <a:extLst>
              <a:ext uri="{FF2B5EF4-FFF2-40B4-BE49-F238E27FC236}">
                <a16:creationId xmlns:a16="http://schemas.microsoft.com/office/drawing/2014/main" id="{99CC48ED-8532-51FC-251D-1CF505578099}"/>
              </a:ext>
            </a:extLst>
          </p:cNvPr>
          <p:cNvSpPr/>
          <p:nvPr/>
        </p:nvSpPr>
        <p:spPr>
          <a:xfrm>
            <a:off x="4759651" y="1800198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Intangible</a:t>
            </a:r>
          </a:p>
        </p:txBody>
      </p:sp>
      <p:sp>
        <p:nvSpPr>
          <p:cNvPr id="3" name="Intangible significa">
            <a:extLst>
              <a:ext uri="{FF2B5EF4-FFF2-40B4-BE49-F238E27FC236}">
                <a16:creationId xmlns:a16="http://schemas.microsoft.com/office/drawing/2014/main" id="{B8FCD005-E81E-C3BA-2654-B1E3A5EAABA8}"/>
              </a:ext>
            </a:extLst>
          </p:cNvPr>
          <p:cNvSpPr/>
          <p:nvPr/>
        </p:nvSpPr>
        <p:spPr>
          <a:xfrm>
            <a:off x="250846" y="295784"/>
            <a:ext cx="2282024" cy="798431"/>
          </a:xfrm>
          <a:prstGeom prst="wedgeRectCallout">
            <a:avLst>
              <a:gd name="adj1" fmla="val -60467"/>
              <a:gd name="adj2" fmla="val -145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Intangible significa que no se puede tocar, que es inmaterial. </a:t>
            </a:r>
          </a:p>
        </p:txBody>
      </p:sp>
      <p:sp>
        <p:nvSpPr>
          <p:cNvPr id="5" name="Esos pueden considerarse bienes">
            <a:extLst>
              <a:ext uri="{FF2B5EF4-FFF2-40B4-BE49-F238E27FC236}">
                <a16:creationId xmlns:a16="http://schemas.microsoft.com/office/drawing/2014/main" id="{A7A68BC2-9323-D6E5-A73A-48750206FE2C}"/>
              </a:ext>
            </a:extLst>
          </p:cNvPr>
          <p:cNvSpPr/>
          <p:nvPr/>
        </p:nvSpPr>
        <p:spPr>
          <a:xfrm>
            <a:off x="241142" y="2710613"/>
            <a:ext cx="2282024" cy="670214"/>
          </a:xfrm>
          <a:prstGeom prst="wedgeRectCallout">
            <a:avLst>
              <a:gd name="adj1" fmla="val -63300"/>
              <a:gd name="adj2" fmla="val -246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Esos pueden considerarse bienes ¡Uy! ¿Cómo lo explico?</a:t>
            </a:r>
          </a:p>
        </p:txBody>
      </p:sp>
      <p:sp>
        <p:nvSpPr>
          <p:cNvPr id="6" name="Pero no se tocan">
            <a:extLst>
              <a:ext uri="{FF2B5EF4-FFF2-40B4-BE49-F238E27FC236}">
                <a16:creationId xmlns:a16="http://schemas.microsoft.com/office/drawing/2014/main" id="{0B871B05-5140-80FC-C71C-03529D2942DF}"/>
              </a:ext>
            </a:extLst>
          </p:cNvPr>
          <p:cNvSpPr/>
          <p:nvPr/>
        </p:nvSpPr>
        <p:spPr>
          <a:xfrm>
            <a:off x="174361" y="3579785"/>
            <a:ext cx="2338058" cy="5259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Pero no se tocan</a:t>
            </a:r>
          </a:p>
        </p:txBody>
      </p:sp>
      <p:sp>
        <p:nvSpPr>
          <p:cNvPr id="7" name="No se tocan pero">
            <a:extLst>
              <a:ext uri="{FF2B5EF4-FFF2-40B4-BE49-F238E27FC236}">
                <a16:creationId xmlns:a16="http://schemas.microsoft.com/office/drawing/2014/main" id="{17928891-CB20-A332-5E0A-73C2CB69E421}"/>
              </a:ext>
            </a:extLst>
          </p:cNvPr>
          <p:cNvSpPr/>
          <p:nvPr/>
        </p:nvSpPr>
        <p:spPr>
          <a:xfrm>
            <a:off x="6752039" y="295784"/>
            <a:ext cx="2282024" cy="1199930"/>
          </a:xfrm>
          <a:prstGeom prst="wedgeRectCallout">
            <a:avLst>
              <a:gd name="adj1" fmla="val 66623"/>
              <a:gd name="adj2" fmla="val 456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 se tocan pero se pueden entregar en recipientes que se tocan: garrafas, DVD. Cuando se venden así son bienes.</a:t>
            </a:r>
            <a:endParaRPr lang="es-AR" dirty="0"/>
          </a:p>
        </p:txBody>
      </p:sp>
      <p:sp>
        <p:nvSpPr>
          <p:cNvPr id="8" name="Los servicios no son cosas">
            <a:extLst>
              <a:ext uri="{FF2B5EF4-FFF2-40B4-BE49-F238E27FC236}">
                <a16:creationId xmlns:a16="http://schemas.microsoft.com/office/drawing/2014/main" id="{D7EC2E9C-3B42-C280-B720-DF14524C4582}"/>
              </a:ext>
            </a:extLst>
          </p:cNvPr>
          <p:cNvSpPr/>
          <p:nvPr/>
        </p:nvSpPr>
        <p:spPr>
          <a:xfrm>
            <a:off x="6765877" y="1823925"/>
            <a:ext cx="2282024" cy="1199930"/>
          </a:xfrm>
          <a:prstGeom prst="wedgeRectCallout">
            <a:avLst>
              <a:gd name="adj1" fmla="val 66623"/>
              <a:gd name="adj2" fmla="val 456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Los servicios no son “cosas” sino “derechos” a recibir prestaciones. Como el gas en red o el video bajo demanda.</a:t>
            </a:r>
          </a:p>
        </p:txBody>
      </p:sp>
      <p:sp>
        <p:nvSpPr>
          <p:cNvPr id="12" name="No sé si lo entendí">
            <a:hlinkClick r:id="rId4" action="ppaction://hlinksldjump"/>
            <a:extLst>
              <a:ext uri="{FF2B5EF4-FFF2-40B4-BE49-F238E27FC236}">
                <a16:creationId xmlns:a16="http://schemas.microsoft.com/office/drawing/2014/main" id="{DCDB4F66-57F9-1BD4-1709-DD601BAFA4D2}"/>
              </a:ext>
            </a:extLst>
          </p:cNvPr>
          <p:cNvSpPr/>
          <p:nvPr/>
        </p:nvSpPr>
        <p:spPr>
          <a:xfrm>
            <a:off x="6752039" y="3444088"/>
            <a:ext cx="2338058" cy="4263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No sé si lo entendí</a:t>
            </a:r>
          </a:p>
        </p:txBody>
      </p:sp>
      <p:pic>
        <p:nvPicPr>
          <p:cNvPr id="14" name="DVD" descr="Icono&#10;&#10;Descripción generada automáticamente">
            <a:extLst>
              <a:ext uri="{FF2B5EF4-FFF2-40B4-BE49-F238E27FC236}">
                <a16:creationId xmlns:a16="http://schemas.microsoft.com/office/drawing/2014/main" id="{6ADFEC69-FAA0-5CC6-54B8-30EF8428E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8631" y="4478114"/>
            <a:ext cx="510225" cy="510225"/>
          </a:xfrm>
          <a:prstGeom prst="rect">
            <a:avLst/>
          </a:prstGeom>
        </p:spPr>
      </p:pic>
      <p:pic>
        <p:nvPicPr>
          <p:cNvPr id="19" name="video" descr="Icono&#10;&#10;Descripción generada automáticamente">
            <a:extLst>
              <a:ext uri="{FF2B5EF4-FFF2-40B4-BE49-F238E27FC236}">
                <a16:creationId xmlns:a16="http://schemas.microsoft.com/office/drawing/2014/main" id="{6E49D0FC-D70E-F025-9AD6-FCD398F15E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7942" y="4501845"/>
            <a:ext cx="544640" cy="544640"/>
          </a:xfrm>
          <a:prstGeom prst="rect">
            <a:avLst/>
          </a:prstGeom>
        </p:spPr>
      </p:pic>
      <p:pic>
        <p:nvPicPr>
          <p:cNvPr id="21" name="garrafa" descr="Icono&#10;&#10;Descripción generada automáticamente con confianza media">
            <a:extLst>
              <a:ext uri="{FF2B5EF4-FFF2-40B4-BE49-F238E27FC236}">
                <a16:creationId xmlns:a16="http://schemas.microsoft.com/office/drawing/2014/main" id="{582DB48A-1BC0-B831-E7B6-783397CC2E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2068" y="3774347"/>
            <a:ext cx="543352" cy="543352"/>
          </a:xfrm>
          <a:prstGeom prst="rect">
            <a:avLst/>
          </a:prstGeom>
        </p:spPr>
      </p:pic>
      <p:pic>
        <p:nvPicPr>
          <p:cNvPr id="30" name="tubería gas" descr="Imagen que contiene plato, dibujo, señal&#10;&#10;Descripción generada automáticamente">
            <a:extLst>
              <a:ext uri="{FF2B5EF4-FFF2-40B4-BE49-F238E27FC236}">
                <a16:creationId xmlns:a16="http://schemas.microsoft.com/office/drawing/2014/main" id="{673324F4-36B0-4AC4-DFD2-E3363F8492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2091" y="3843307"/>
            <a:ext cx="474392" cy="47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3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5" grpId="0" animBg="1"/>
      <p:bldP spid="6" grpId="0" animBg="1"/>
      <p:bldP spid="7" grpId="0" animBg="1"/>
      <p:bldP spid="8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70" y="0"/>
            <a:ext cx="6072562" cy="51435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937456" y="852173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PRODUCTO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141331" y="1798314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BIENES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759651" y="1800198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SERVICIOS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141331" y="2724322"/>
            <a:ext cx="14412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Automóviles, </a:t>
            </a:r>
          </a:p>
          <a:p>
            <a:endParaRPr lang="es-AR" dirty="0"/>
          </a:p>
          <a:p>
            <a:r>
              <a:rPr lang="es-AR" dirty="0"/>
              <a:t>medicamentos,</a:t>
            </a:r>
          </a:p>
          <a:p>
            <a:endParaRPr lang="es-AR" dirty="0"/>
          </a:p>
          <a:p>
            <a:r>
              <a:rPr lang="es-AR" dirty="0"/>
              <a:t>semillas.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860440" y="2724322"/>
            <a:ext cx="14412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Lavadero de autos, asistencia médica, seguros para el agro.</a:t>
            </a:r>
          </a:p>
        </p:txBody>
      </p:sp>
      <p:sp>
        <p:nvSpPr>
          <p:cNvPr id="9" name="Flecha abajo 8"/>
          <p:cNvSpPr/>
          <p:nvPr/>
        </p:nvSpPr>
        <p:spPr>
          <a:xfrm rot="2394815">
            <a:off x="4106696" y="1401702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lecha abajo 9"/>
          <p:cNvSpPr/>
          <p:nvPr/>
        </p:nvSpPr>
        <p:spPr>
          <a:xfrm rot="19205185" flipH="1">
            <a:off x="5005178" y="1401700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Flecha abajo 10"/>
          <p:cNvSpPr/>
          <p:nvPr/>
        </p:nvSpPr>
        <p:spPr>
          <a:xfrm>
            <a:off x="3750931" y="2362272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Flecha abajo 11"/>
          <p:cNvSpPr/>
          <p:nvPr/>
        </p:nvSpPr>
        <p:spPr>
          <a:xfrm>
            <a:off x="5507052" y="2362271"/>
            <a:ext cx="148046" cy="348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Llamada rectangular 18"/>
          <p:cNvSpPr/>
          <p:nvPr/>
        </p:nvSpPr>
        <p:spPr>
          <a:xfrm>
            <a:off x="6754468" y="465297"/>
            <a:ext cx="2282024" cy="1825051"/>
          </a:xfrm>
          <a:prstGeom prst="wedgeRectCallout">
            <a:avLst>
              <a:gd name="adj1" fmla="val 66623"/>
              <a:gd name="adj2" fmla="val 456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Los servicios son acciones, actividades realizadas por una persona o conjunto de personas, como doctores, taxistas, artistas</a:t>
            </a:r>
          </a:p>
        </p:txBody>
      </p:sp>
      <p:sp>
        <p:nvSpPr>
          <p:cNvPr id="20" name="La única diferencia">
            <a:hlinkClick r:id="rId4" action="ppaction://hlinksldjump"/>
          </p:cNvPr>
          <p:cNvSpPr/>
          <p:nvPr/>
        </p:nvSpPr>
        <p:spPr>
          <a:xfrm>
            <a:off x="6754468" y="3699740"/>
            <a:ext cx="2338058" cy="5259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¿La única diferencia es si se pueden tocar o no?</a:t>
            </a:r>
          </a:p>
        </p:txBody>
      </p:sp>
    </p:spTree>
    <p:extLst>
      <p:ext uri="{BB962C8B-B14F-4D97-AF65-F5344CB8AC3E}">
        <p14:creationId xmlns:p14="http://schemas.microsoft.com/office/powerpoint/2010/main" val="398262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45"/>
          <a:stretch/>
        </p:blipFill>
        <p:spPr>
          <a:xfrm>
            <a:off x="-1339313" y="140640"/>
            <a:ext cx="12786161" cy="5043984"/>
          </a:xfrm>
          <a:prstGeom prst="rect">
            <a:avLst/>
          </a:prstGeom>
        </p:spPr>
      </p:pic>
      <p:sp>
        <p:nvSpPr>
          <p:cNvPr id="3" name="Llamada rectangular 2"/>
          <p:cNvSpPr/>
          <p:nvPr/>
        </p:nvSpPr>
        <p:spPr>
          <a:xfrm>
            <a:off x="155976" y="435574"/>
            <a:ext cx="1386545" cy="1124742"/>
          </a:xfrm>
          <a:prstGeom prst="wedgeRectCallout">
            <a:avLst>
              <a:gd name="adj1" fmla="val -83407"/>
              <a:gd name="adj2" fmla="val -11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Existen otras diferencias, pero esa es la más evidente</a:t>
            </a: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4235463" y="365051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PRODUCTO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48721" y="1074861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BIENES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953501" y="1058805"/>
            <a:ext cx="1367246" cy="4920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SERVICIOS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533732" y="1869534"/>
            <a:ext cx="31960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Tangibles (Se pueden ver y tocar).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Son materiales.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Normalmente se pueden transmitir en el momento.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Se pueden devolver, por ejemplo si tienen un defecto.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Pueden fabricarse para ser siempre iguales (homogéneos).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Se pueden almacenar.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Se transfiere la propiedad. El cliente puede revenderlo, alquilarlo,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Es más fácil comprobar la calidad.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933695" y="1832893"/>
            <a:ext cx="390001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Intangibles, inmateriales.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Son procesos o actividades.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Se prestan por un determinado tiempo.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No se pueden devolver, pero se puede interrumpir el servicio.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Los servicios son siempre experiencias diferentes, ya que la entrega se realiza en un lugar y momento específicos, al cambiar alguno de esos aspectos el servicio cambia (heterogéneos).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No poseen stock. Se entregan mientras se producen.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La propiedad no se transfiere. Ej. Pagas el boleto solo para usar el ómnibus en el momento indicado, el servicio de Streaming te permite ver una película pero no es tuya.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200" dirty="0"/>
              <a:t>El tiempo es muy importante. La demora resta satisfacción al cliente.</a:t>
            </a:r>
          </a:p>
        </p:txBody>
      </p:sp>
      <p:sp>
        <p:nvSpPr>
          <p:cNvPr id="9" name="Flecha abajo 8"/>
          <p:cNvSpPr/>
          <p:nvPr/>
        </p:nvSpPr>
        <p:spPr>
          <a:xfrm rot="3497133" flipH="1">
            <a:off x="3754766" y="556514"/>
            <a:ext cx="235583" cy="44731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Flecha abajo 10"/>
          <p:cNvSpPr/>
          <p:nvPr/>
        </p:nvSpPr>
        <p:spPr>
          <a:xfrm>
            <a:off x="3260240" y="1630515"/>
            <a:ext cx="144208" cy="20936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Flecha abajo 11"/>
          <p:cNvSpPr/>
          <p:nvPr/>
        </p:nvSpPr>
        <p:spPr>
          <a:xfrm>
            <a:off x="6555953" y="1590851"/>
            <a:ext cx="162341" cy="24204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Rectángulo redondeado 13"/>
          <p:cNvSpPr/>
          <p:nvPr/>
        </p:nvSpPr>
        <p:spPr>
          <a:xfrm>
            <a:off x="93780" y="1832893"/>
            <a:ext cx="1448741" cy="4614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¿Cómo qué?</a:t>
            </a:r>
          </a:p>
        </p:txBody>
      </p:sp>
      <p:sp>
        <p:nvSpPr>
          <p:cNvPr id="21" name="Flecha abajo 20"/>
          <p:cNvSpPr/>
          <p:nvPr/>
        </p:nvSpPr>
        <p:spPr>
          <a:xfrm rot="18344564" flipH="1">
            <a:off x="5814422" y="589790"/>
            <a:ext cx="235583" cy="369549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Rectángulo redondeado 21"/>
          <p:cNvSpPr/>
          <p:nvPr/>
        </p:nvSpPr>
        <p:spPr>
          <a:xfrm>
            <a:off x="93780" y="4132389"/>
            <a:ext cx="1431161" cy="6962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Cuántas cosas que no había pensado</a:t>
            </a:r>
          </a:p>
        </p:txBody>
      </p:sp>
    </p:spTree>
    <p:extLst>
      <p:ext uri="{BB962C8B-B14F-4D97-AF65-F5344CB8AC3E}">
        <p14:creationId xmlns:p14="http://schemas.microsoft.com/office/powerpoint/2010/main" val="227513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11" grpId="0" animBg="1"/>
      <p:bldP spid="12" grpId="0" animBg="1"/>
      <p:bldP spid="14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6"/>
          <p:cNvSpPr txBox="1">
            <a:spLocks noGrp="1"/>
          </p:cNvSpPr>
          <p:nvPr>
            <p:ph type="title"/>
          </p:nvPr>
        </p:nvSpPr>
        <p:spPr>
          <a:xfrm>
            <a:off x="1646606" y="379157"/>
            <a:ext cx="2752164" cy="6190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Diferencias entre</a:t>
            </a:r>
            <a:endParaRPr dirty="0"/>
          </a:p>
        </p:txBody>
      </p:sp>
      <p:graphicFrame>
        <p:nvGraphicFramePr>
          <p:cNvPr id="556" name="Google Shape;556;p36"/>
          <p:cNvGraphicFramePr/>
          <p:nvPr>
            <p:extLst>
              <p:ext uri="{D42A27DB-BD31-4B8C-83A1-F6EECF244321}">
                <p14:modId xmlns:p14="http://schemas.microsoft.com/office/powerpoint/2010/main" val="3523746505"/>
              </p:ext>
            </p:extLst>
          </p:nvPr>
        </p:nvGraphicFramePr>
        <p:xfrm>
          <a:off x="1646606" y="1260160"/>
          <a:ext cx="5642544" cy="3330500"/>
        </p:xfrm>
        <a:graphic>
          <a:graphicData uri="http://schemas.openxmlformats.org/drawingml/2006/table">
            <a:tbl>
              <a:tblPr>
                <a:noFill/>
                <a:tableStyleId>{B66CF65C-4412-40DE-AD73-DC19DBF0F3D2}</a:tableStyleId>
              </a:tblPr>
              <a:tblGrid>
                <a:gridCol w="1611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rgbClr val="FFFFFF"/>
                        </a:solidFill>
                        <a:latin typeface="Ubuntu Light"/>
                        <a:ea typeface="Ubuntu Light"/>
                        <a:cs typeface="Ubuntu Light"/>
                        <a:sym typeface="Ubuntu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accent1"/>
                        </a:solidFill>
                        <a:latin typeface="Lobster Two"/>
                        <a:ea typeface="Lobster Two"/>
                        <a:cs typeface="Lobster Two"/>
                        <a:sym typeface="Lobster Tw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dirty="0">
                        <a:solidFill>
                          <a:schemeClr val="accent1"/>
                        </a:solidFill>
                        <a:latin typeface="Lobster Two"/>
                        <a:ea typeface="Lobster Two"/>
                        <a:cs typeface="Lobster Two"/>
                        <a:sym typeface="Lobster Two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accent1"/>
                          </a:solidFill>
                          <a:latin typeface="Lobster Two"/>
                          <a:ea typeface="Lobster Two"/>
                          <a:cs typeface="Lobster Two"/>
                          <a:sym typeface="Lobster Two"/>
                        </a:rPr>
                        <a:t>Definición</a:t>
                      </a:r>
                      <a:endParaRPr sz="1800" dirty="0">
                        <a:solidFill>
                          <a:schemeClr val="accent1"/>
                        </a:solidFill>
                        <a:latin typeface="Lobster Two"/>
                        <a:ea typeface="Lobster Two"/>
                        <a:cs typeface="Lobster Two"/>
                        <a:sym typeface="Lobster Tw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FFFF"/>
                        </a:solidFill>
                        <a:latin typeface="Krub"/>
                        <a:ea typeface="Krub"/>
                        <a:cs typeface="Krub"/>
                        <a:sym typeface="Kru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FFFF"/>
                        </a:solidFill>
                        <a:latin typeface="Krub"/>
                        <a:ea typeface="Krub"/>
                        <a:cs typeface="Krub"/>
                        <a:sym typeface="Krub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accent1"/>
                          </a:solidFill>
                          <a:latin typeface="Lobster Two"/>
                          <a:ea typeface="Lobster Two"/>
                          <a:cs typeface="Lobster Two"/>
                          <a:sym typeface="Lobster Two"/>
                        </a:rPr>
                        <a:t>Almacenamiento</a:t>
                      </a:r>
                      <a:endParaRPr sz="1800" dirty="0">
                        <a:solidFill>
                          <a:schemeClr val="accent1"/>
                        </a:solidFill>
                        <a:latin typeface="Lobster Two"/>
                        <a:ea typeface="Lobster Two"/>
                        <a:cs typeface="Lobster Two"/>
                        <a:sym typeface="Lobster Tw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FFFF"/>
                        </a:solidFill>
                        <a:latin typeface="Krub"/>
                        <a:ea typeface="Krub"/>
                        <a:cs typeface="Krub"/>
                        <a:sym typeface="Kru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FFFF"/>
                        </a:solidFill>
                        <a:latin typeface="Krub"/>
                        <a:ea typeface="Krub"/>
                        <a:cs typeface="Krub"/>
                        <a:sym typeface="Krub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accent1"/>
                          </a:solidFill>
                          <a:latin typeface="Lobster Two"/>
                          <a:ea typeface="Lobster Two"/>
                          <a:cs typeface="Lobster Two"/>
                          <a:sym typeface="Lobster Two"/>
                        </a:rPr>
                        <a:t>Propiedad</a:t>
                      </a:r>
                      <a:endParaRPr sz="1800" dirty="0">
                        <a:solidFill>
                          <a:schemeClr val="accent1"/>
                        </a:solidFill>
                        <a:latin typeface="Lobster Two"/>
                        <a:ea typeface="Lobster Two"/>
                        <a:cs typeface="Lobster Two"/>
                        <a:sym typeface="Lobster Tw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FFFF"/>
                        </a:solidFill>
                        <a:latin typeface="Krub"/>
                        <a:ea typeface="Krub"/>
                        <a:cs typeface="Krub"/>
                        <a:sym typeface="Kru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FFFF"/>
                        </a:solidFill>
                        <a:latin typeface="Krub"/>
                        <a:ea typeface="Krub"/>
                        <a:cs typeface="Krub"/>
                        <a:sym typeface="Krub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dirty="0">
                          <a:solidFill>
                            <a:schemeClr val="accent1"/>
                          </a:solidFill>
                          <a:latin typeface="Lobster Two"/>
                          <a:ea typeface="Lobster Two"/>
                          <a:cs typeface="Lobster Two"/>
                          <a:sym typeface="Lobster Two"/>
                        </a:rPr>
                        <a:t>Calidad</a:t>
                      </a:r>
                      <a:endParaRPr sz="1800" dirty="0">
                        <a:solidFill>
                          <a:schemeClr val="accent1"/>
                        </a:solidFill>
                        <a:latin typeface="Lobster Two"/>
                        <a:ea typeface="Lobster Two"/>
                        <a:cs typeface="Lobster Two"/>
                        <a:sym typeface="Lobster Tw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FFFF"/>
                        </a:solidFill>
                        <a:latin typeface="Krub"/>
                        <a:ea typeface="Krub"/>
                        <a:cs typeface="Krub"/>
                        <a:sym typeface="Krub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FFFF"/>
                        </a:solidFill>
                        <a:latin typeface="Krub"/>
                        <a:ea typeface="Krub"/>
                        <a:cs typeface="Krub"/>
                        <a:sym typeface="Krub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57" name="Google Shape;557;p36"/>
          <p:cNvCxnSpPr/>
          <p:nvPr/>
        </p:nvCxnSpPr>
        <p:spPr>
          <a:xfrm flipV="1">
            <a:off x="1646606" y="2554250"/>
            <a:ext cx="5642544" cy="17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8" name="Google Shape;558;p36"/>
          <p:cNvCxnSpPr/>
          <p:nvPr/>
        </p:nvCxnSpPr>
        <p:spPr>
          <a:xfrm>
            <a:off x="1646606" y="3276600"/>
            <a:ext cx="5642544" cy="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Google Shape;558;p36"/>
          <p:cNvCxnSpPr/>
          <p:nvPr/>
        </p:nvCxnSpPr>
        <p:spPr>
          <a:xfrm>
            <a:off x="1646606" y="3971925"/>
            <a:ext cx="5642544" cy="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" name="Google Shape;10462;p63"/>
          <p:cNvGrpSpPr/>
          <p:nvPr/>
        </p:nvGrpSpPr>
        <p:grpSpPr>
          <a:xfrm>
            <a:off x="744203" y="1097951"/>
            <a:ext cx="377824" cy="324418"/>
            <a:chOff x="848978" y="4297637"/>
            <a:chExt cx="377824" cy="324418"/>
          </a:xfrm>
        </p:grpSpPr>
        <p:sp>
          <p:nvSpPr>
            <p:cNvPr id="11" name="Google Shape;10463;p63"/>
            <p:cNvSpPr/>
            <p:nvPr/>
          </p:nvSpPr>
          <p:spPr>
            <a:xfrm>
              <a:off x="848978" y="4297637"/>
              <a:ext cx="377824" cy="324418"/>
            </a:xfrm>
            <a:custGeom>
              <a:avLst/>
              <a:gdLst/>
              <a:ahLst/>
              <a:cxnLst/>
              <a:rect l="l" t="t" r="r" b="b"/>
              <a:pathLst>
                <a:path w="11871" h="10193" extrusionOk="0">
                  <a:moveTo>
                    <a:pt x="6787" y="358"/>
                  </a:moveTo>
                  <a:cubicBezTo>
                    <a:pt x="6965" y="358"/>
                    <a:pt x="7132" y="465"/>
                    <a:pt x="7168" y="655"/>
                  </a:cubicBezTo>
                  <a:lnTo>
                    <a:pt x="7382" y="1679"/>
                  </a:lnTo>
                  <a:lnTo>
                    <a:pt x="4465" y="1679"/>
                  </a:lnTo>
                  <a:lnTo>
                    <a:pt x="4703" y="655"/>
                  </a:lnTo>
                  <a:cubicBezTo>
                    <a:pt x="4751" y="465"/>
                    <a:pt x="4906" y="358"/>
                    <a:pt x="5084" y="358"/>
                  </a:cubicBezTo>
                  <a:close/>
                  <a:moveTo>
                    <a:pt x="2786" y="2024"/>
                  </a:moveTo>
                  <a:lnTo>
                    <a:pt x="2786" y="5751"/>
                  </a:lnTo>
                  <a:lnTo>
                    <a:pt x="2381" y="5751"/>
                  </a:lnTo>
                  <a:lnTo>
                    <a:pt x="2381" y="2024"/>
                  </a:lnTo>
                  <a:close/>
                  <a:moveTo>
                    <a:pt x="9478" y="2024"/>
                  </a:moveTo>
                  <a:lnTo>
                    <a:pt x="9478" y="5751"/>
                  </a:lnTo>
                  <a:lnTo>
                    <a:pt x="9085" y="5751"/>
                  </a:lnTo>
                  <a:lnTo>
                    <a:pt x="9085" y="2024"/>
                  </a:lnTo>
                  <a:close/>
                  <a:moveTo>
                    <a:pt x="2048" y="2024"/>
                  </a:moveTo>
                  <a:lnTo>
                    <a:pt x="2048" y="5751"/>
                  </a:lnTo>
                  <a:lnTo>
                    <a:pt x="2024" y="5751"/>
                  </a:lnTo>
                  <a:cubicBezTo>
                    <a:pt x="1834" y="5751"/>
                    <a:pt x="1667" y="5918"/>
                    <a:pt x="1667" y="6108"/>
                  </a:cubicBezTo>
                  <a:lnTo>
                    <a:pt x="1667" y="6501"/>
                  </a:lnTo>
                  <a:lnTo>
                    <a:pt x="1655" y="6501"/>
                  </a:lnTo>
                  <a:cubicBezTo>
                    <a:pt x="929" y="6501"/>
                    <a:pt x="345" y="5906"/>
                    <a:pt x="345" y="5191"/>
                  </a:cubicBezTo>
                  <a:lnTo>
                    <a:pt x="345" y="2584"/>
                  </a:lnTo>
                  <a:cubicBezTo>
                    <a:pt x="345" y="2274"/>
                    <a:pt x="595" y="2024"/>
                    <a:pt x="917" y="2024"/>
                  </a:cubicBezTo>
                  <a:close/>
                  <a:moveTo>
                    <a:pt x="8727" y="2024"/>
                  </a:moveTo>
                  <a:lnTo>
                    <a:pt x="8727" y="5751"/>
                  </a:lnTo>
                  <a:lnTo>
                    <a:pt x="8716" y="5751"/>
                  </a:lnTo>
                  <a:cubicBezTo>
                    <a:pt x="8513" y="5751"/>
                    <a:pt x="8358" y="5918"/>
                    <a:pt x="8358" y="6108"/>
                  </a:cubicBezTo>
                  <a:lnTo>
                    <a:pt x="8358" y="6501"/>
                  </a:lnTo>
                  <a:lnTo>
                    <a:pt x="3501" y="6501"/>
                  </a:lnTo>
                  <a:lnTo>
                    <a:pt x="3501" y="6108"/>
                  </a:lnTo>
                  <a:cubicBezTo>
                    <a:pt x="3501" y="5918"/>
                    <a:pt x="3334" y="5751"/>
                    <a:pt x="3143" y="5751"/>
                  </a:cubicBezTo>
                  <a:lnTo>
                    <a:pt x="3132" y="5751"/>
                  </a:lnTo>
                  <a:lnTo>
                    <a:pt x="3132" y="2024"/>
                  </a:lnTo>
                  <a:close/>
                  <a:moveTo>
                    <a:pt x="10942" y="2024"/>
                  </a:moveTo>
                  <a:cubicBezTo>
                    <a:pt x="11252" y="2024"/>
                    <a:pt x="11514" y="2274"/>
                    <a:pt x="11514" y="2584"/>
                  </a:cubicBezTo>
                  <a:lnTo>
                    <a:pt x="11514" y="5191"/>
                  </a:lnTo>
                  <a:cubicBezTo>
                    <a:pt x="11514" y="5906"/>
                    <a:pt x="10930" y="6501"/>
                    <a:pt x="10204" y="6501"/>
                  </a:cubicBezTo>
                  <a:lnTo>
                    <a:pt x="10180" y="6108"/>
                  </a:lnTo>
                  <a:cubicBezTo>
                    <a:pt x="10180" y="5918"/>
                    <a:pt x="10025" y="5751"/>
                    <a:pt x="9823" y="5751"/>
                  </a:cubicBezTo>
                  <a:lnTo>
                    <a:pt x="9811" y="5751"/>
                  </a:lnTo>
                  <a:lnTo>
                    <a:pt x="9811" y="2024"/>
                  </a:lnTo>
                  <a:close/>
                  <a:moveTo>
                    <a:pt x="3143" y="6096"/>
                  </a:moveTo>
                  <a:cubicBezTo>
                    <a:pt x="3143" y="6096"/>
                    <a:pt x="3155" y="6096"/>
                    <a:pt x="3155" y="6108"/>
                  </a:cubicBezTo>
                  <a:lnTo>
                    <a:pt x="3155" y="7037"/>
                  </a:lnTo>
                  <a:cubicBezTo>
                    <a:pt x="3155" y="7037"/>
                    <a:pt x="3155" y="7049"/>
                    <a:pt x="3143" y="7049"/>
                  </a:cubicBezTo>
                  <a:lnTo>
                    <a:pt x="2024" y="7049"/>
                  </a:lnTo>
                  <a:cubicBezTo>
                    <a:pt x="2024" y="7049"/>
                    <a:pt x="2012" y="7049"/>
                    <a:pt x="2012" y="7037"/>
                  </a:cubicBezTo>
                  <a:lnTo>
                    <a:pt x="2012" y="6108"/>
                  </a:lnTo>
                  <a:cubicBezTo>
                    <a:pt x="2012" y="6108"/>
                    <a:pt x="2012" y="6096"/>
                    <a:pt x="2024" y="6096"/>
                  </a:cubicBezTo>
                  <a:lnTo>
                    <a:pt x="2417" y="6096"/>
                  </a:lnTo>
                  <a:lnTo>
                    <a:pt x="2417" y="6489"/>
                  </a:lnTo>
                  <a:cubicBezTo>
                    <a:pt x="2417" y="6585"/>
                    <a:pt x="2489" y="6668"/>
                    <a:pt x="2584" y="6668"/>
                  </a:cubicBezTo>
                  <a:cubicBezTo>
                    <a:pt x="2667" y="6668"/>
                    <a:pt x="2762" y="6585"/>
                    <a:pt x="2762" y="6489"/>
                  </a:cubicBezTo>
                  <a:lnTo>
                    <a:pt x="2762" y="6096"/>
                  </a:lnTo>
                  <a:close/>
                  <a:moveTo>
                    <a:pt x="9847" y="6108"/>
                  </a:moveTo>
                  <a:cubicBezTo>
                    <a:pt x="9847" y="6108"/>
                    <a:pt x="9859" y="6108"/>
                    <a:pt x="9859" y="6120"/>
                  </a:cubicBezTo>
                  <a:lnTo>
                    <a:pt x="9847" y="7049"/>
                  </a:lnTo>
                  <a:lnTo>
                    <a:pt x="8716" y="7061"/>
                  </a:lnTo>
                  <a:cubicBezTo>
                    <a:pt x="8716" y="7061"/>
                    <a:pt x="8692" y="7061"/>
                    <a:pt x="8692" y="7049"/>
                  </a:cubicBezTo>
                  <a:lnTo>
                    <a:pt x="8692" y="6120"/>
                  </a:lnTo>
                  <a:cubicBezTo>
                    <a:pt x="8692" y="6120"/>
                    <a:pt x="8692" y="6108"/>
                    <a:pt x="8716" y="6108"/>
                  </a:cubicBezTo>
                  <a:lnTo>
                    <a:pt x="9097" y="6108"/>
                  </a:lnTo>
                  <a:lnTo>
                    <a:pt x="9097" y="6501"/>
                  </a:lnTo>
                  <a:cubicBezTo>
                    <a:pt x="9097" y="6585"/>
                    <a:pt x="9168" y="6680"/>
                    <a:pt x="9275" y="6680"/>
                  </a:cubicBezTo>
                  <a:cubicBezTo>
                    <a:pt x="9370" y="6680"/>
                    <a:pt x="9454" y="6608"/>
                    <a:pt x="9454" y="6501"/>
                  </a:cubicBezTo>
                  <a:lnTo>
                    <a:pt x="9454" y="6108"/>
                  </a:lnTo>
                  <a:close/>
                  <a:moveTo>
                    <a:pt x="703" y="6561"/>
                  </a:moveTo>
                  <a:cubicBezTo>
                    <a:pt x="976" y="6739"/>
                    <a:pt x="1298" y="6858"/>
                    <a:pt x="1643" y="6858"/>
                  </a:cubicBezTo>
                  <a:lnTo>
                    <a:pt x="1655" y="6858"/>
                  </a:lnTo>
                  <a:lnTo>
                    <a:pt x="1655" y="7049"/>
                  </a:lnTo>
                  <a:cubicBezTo>
                    <a:pt x="1655" y="7239"/>
                    <a:pt x="1822" y="7406"/>
                    <a:pt x="2012" y="7406"/>
                  </a:cubicBezTo>
                  <a:lnTo>
                    <a:pt x="2774" y="7406"/>
                  </a:lnTo>
                  <a:lnTo>
                    <a:pt x="2774" y="9847"/>
                  </a:lnTo>
                  <a:lnTo>
                    <a:pt x="2381" y="9847"/>
                  </a:lnTo>
                  <a:lnTo>
                    <a:pt x="2381" y="7978"/>
                  </a:lnTo>
                  <a:cubicBezTo>
                    <a:pt x="2381" y="7882"/>
                    <a:pt x="2310" y="7799"/>
                    <a:pt x="2203" y="7799"/>
                  </a:cubicBezTo>
                  <a:cubicBezTo>
                    <a:pt x="2108" y="7799"/>
                    <a:pt x="2024" y="7870"/>
                    <a:pt x="2024" y="7978"/>
                  </a:cubicBezTo>
                  <a:lnTo>
                    <a:pt x="2024" y="9847"/>
                  </a:lnTo>
                  <a:lnTo>
                    <a:pt x="1096" y="9847"/>
                  </a:lnTo>
                  <a:cubicBezTo>
                    <a:pt x="881" y="9847"/>
                    <a:pt x="703" y="9668"/>
                    <a:pt x="703" y="9466"/>
                  </a:cubicBezTo>
                  <a:lnTo>
                    <a:pt x="703" y="6561"/>
                  </a:lnTo>
                  <a:close/>
                  <a:moveTo>
                    <a:pt x="8335" y="6858"/>
                  </a:moveTo>
                  <a:lnTo>
                    <a:pt x="8335" y="7049"/>
                  </a:lnTo>
                  <a:cubicBezTo>
                    <a:pt x="8335" y="7239"/>
                    <a:pt x="8501" y="7406"/>
                    <a:pt x="8692" y="7406"/>
                  </a:cubicBezTo>
                  <a:lnTo>
                    <a:pt x="9454" y="7406"/>
                  </a:lnTo>
                  <a:lnTo>
                    <a:pt x="9466" y="9847"/>
                  </a:lnTo>
                  <a:lnTo>
                    <a:pt x="9073" y="9847"/>
                  </a:lnTo>
                  <a:lnTo>
                    <a:pt x="9073" y="7978"/>
                  </a:lnTo>
                  <a:cubicBezTo>
                    <a:pt x="9073" y="7882"/>
                    <a:pt x="8989" y="7799"/>
                    <a:pt x="8894" y="7799"/>
                  </a:cubicBezTo>
                  <a:cubicBezTo>
                    <a:pt x="8787" y="7799"/>
                    <a:pt x="8716" y="7870"/>
                    <a:pt x="8716" y="7978"/>
                  </a:cubicBezTo>
                  <a:lnTo>
                    <a:pt x="8716" y="9847"/>
                  </a:lnTo>
                  <a:lnTo>
                    <a:pt x="3120" y="9847"/>
                  </a:lnTo>
                  <a:lnTo>
                    <a:pt x="3120" y="7406"/>
                  </a:lnTo>
                  <a:lnTo>
                    <a:pt x="3132" y="7406"/>
                  </a:lnTo>
                  <a:cubicBezTo>
                    <a:pt x="3322" y="7406"/>
                    <a:pt x="3489" y="7239"/>
                    <a:pt x="3489" y="7049"/>
                  </a:cubicBezTo>
                  <a:lnTo>
                    <a:pt x="3489" y="6858"/>
                  </a:lnTo>
                  <a:close/>
                  <a:moveTo>
                    <a:pt x="11133" y="6561"/>
                  </a:moveTo>
                  <a:lnTo>
                    <a:pt x="11133" y="9466"/>
                  </a:lnTo>
                  <a:cubicBezTo>
                    <a:pt x="11133" y="9668"/>
                    <a:pt x="10954" y="9847"/>
                    <a:pt x="10752" y="9847"/>
                  </a:cubicBezTo>
                  <a:lnTo>
                    <a:pt x="9811" y="9847"/>
                  </a:lnTo>
                  <a:lnTo>
                    <a:pt x="9811" y="7406"/>
                  </a:lnTo>
                  <a:lnTo>
                    <a:pt x="9823" y="7406"/>
                  </a:lnTo>
                  <a:cubicBezTo>
                    <a:pt x="10025" y="7406"/>
                    <a:pt x="10180" y="7239"/>
                    <a:pt x="10180" y="7049"/>
                  </a:cubicBezTo>
                  <a:lnTo>
                    <a:pt x="10180" y="6858"/>
                  </a:lnTo>
                  <a:lnTo>
                    <a:pt x="10204" y="6858"/>
                  </a:lnTo>
                  <a:cubicBezTo>
                    <a:pt x="10537" y="6858"/>
                    <a:pt x="10871" y="6751"/>
                    <a:pt x="11133" y="6561"/>
                  </a:cubicBezTo>
                  <a:close/>
                  <a:moveTo>
                    <a:pt x="5084" y="0"/>
                  </a:moveTo>
                  <a:cubicBezTo>
                    <a:pt x="4739" y="0"/>
                    <a:pt x="4441" y="238"/>
                    <a:pt x="4358" y="560"/>
                  </a:cubicBezTo>
                  <a:lnTo>
                    <a:pt x="4120" y="1667"/>
                  </a:lnTo>
                  <a:lnTo>
                    <a:pt x="929" y="1667"/>
                  </a:lnTo>
                  <a:cubicBezTo>
                    <a:pt x="417" y="1667"/>
                    <a:pt x="0" y="2084"/>
                    <a:pt x="0" y="2584"/>
                  </a:cubicBezTo>
                  <a:lnTo>
                    <a:pt x="0" y="5191"/>
                  </a:lnTo>
                  <a:cubicBezTo>
                    <a:pt x="0" y="5596"/>
                    <a:pt x="143" y="5953"/>
                    <a:pt x="381" y="6227"/>
                  </a:cubicBezTo>
                  <a:lnTo>
                    <a:pt x="381" y="9466"/>
                  </a:lnTo>
                  <a:cubicBezTo>
                    <a:pt x="381" y="9859"/>
                    <a:pt x="703" y="10192"/>
                    <a:pt x="1107" y="10192"/>
                  </a:cubicBezTo>
                  <a:lnTo>
                    <a:pt x="10763" y="10192"/>
                  </a:lnTo>
                  <a:cubicBezTo>
                    <a:pt x="11168" y="10192"/>
                    <a:pt x="11490" y="9859"/>
                    <a:pt x="11490" y="9466"/>
                  </a:cubicBezTo>
                  <a:lnTo>
                    <a:pt x="11490" y="6227"/>
                  </a:lnTo>
                  <a:cubicBezTo>
                    <a:pt x="11728" y="5953"/>
                    <a:pt x="11871" y="5572"/>
                    <a:pt x="11871" y="5191"/>
                  </a:cubicBezTo>
                  <a:lnTo>
                    <a:pt x="11871" y="2584"/>
                  </a:lnTo>
                  <a:cubicBezTo>
                    <a:pt x="11871" y="2084"/>
                    <a:pt x="11454" y="1667"/>
                    <a:pt x="10942" y="1667"/>
                  </a:cubicBezTo>
                  <a:lnTo>
                    <a:pt x="7739" y="1667"/>
                  </a:lnTo>
                  <a:lnTo>
                    <a:pt x="7501" y="560"/>
                  </a:lnTo>
                  <a:cubicBezTo>
                    <a:pt x="7430" y="215"/>
                    <a:pt x="7132" y="0"/>
                    <a:pt x="678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464;p63"/>
            <p:cNvSpPr/>
            <p:nvPr/>
          </p:nvSpPr>
          <p:spPr>
            <a:xfrm>
              <a:off x="1002450" y="4457157"/>
              <a:ext cx="70116" cy="34533"/>
            </a:xfrm>
            <a:custGeom>
              <a:avLst/>
              <a:gdLst/>
              <a:ahLst/>
              <a:cxnLst/>
              <a:rect l="l" t="t" r="r" b="b"/>
              <a:pathLst>
                <a:path w="2203" h="1085" extrusionOk="0">
                  <a:moveTo>
                    <a:pt x="357" y="1"/>
                  </a:moveTo>
                  <a:cubicBezTo>
                    <a:pt x="167" y="1"/>
                    <a:pt x="0" y="168"/>
                    <a:pt x="0" y="358"/>
                  </a:cubicBezTo>
                  <a:lnTo>
                    <a:pt x="0" y="727"/>
                  </a:lnTo>
                  <a:cubicBezTo>
                    <a:pt x="0" y="918"/>
                    <a:pt x="167" y="1084"/>
                    <a:pt x="357" y="1084"/>
                  </a:cubicBezTo>
                  <a:lnTo>
                    <a:pt x="1846" y="1084"/>
                  </a:lnTo>
                  <a:cubicBezTo>
                    <a:pt x="2048" y="1084"/>
                    <a:pt x="2203" y="918"/>
                    <a:pt x="2203" y="727"/>
                  </a:cubicBezTo>
                  <a:lnTo>
                    <a:pt x="2203" y="358"/>
                  </a:lnTo>
                  <a:cubicBezTo>
                    <a:pt x="2203" y="168"/>
                    <a:pt x="2048" y="1"/>
                    <a:pt x="1846" y="1"/>
                  </a:cubicBezTo>
                  <a:lnTo>
                    <a:pt x="1667" y="1"/>
                  </a:lnTo>
                  <a:cubicBezTo>
                    <a:pt x="1584" y="1"/>
                    <a:pt x="1488" y="72"/>
                    <a:pt x="1488" y="179"/>
                  </a:cubicBezTo>
                  <a:cubicBezTo>
                    <a:pt x="1488" y="287"/>
                    <a:pt x="1572" y="358"/>
                    <a:pt x="1667" y="358"/>
                  </a:cubicBezTo>
                  <a:lnTo>
                    <a:pt x="1846" y="358"/>
                  </a:lnTo>
                  <a:cubicBezTo>
                    <a:pt x="1846" y="358"/>
                    <a:pt x="1869" y="358"/>
                    <a:pt x="1869" y="370"/>
                  </a:cubicBezTo>
                  <a:lnTo>
                    <a:pt x="1869" y="739"/>
                  </a:lnTo>
                  <a:cubicBezTo>
                    <a:pt x="1869" y="739"/>
                    <a:pt x="1869" y="763"/>
                    <a:pt x="1846" y="763"/>
                  </a:cubicBezTo>
                  <a:lnTo>
                    <a:pt x="357" y="763"/>
                  </a:lnTo>
                  <a:cubicBezTo>
                    <a:pt x="357" y="763"/>
                    <a:pt x="345" y="763"/>
                    <a:pt x="345" y="739"/>
                  </a:cubicBezTo>
                  <a:lnTo>
                    <a:pt x="345" y="370"/>
                  </a:lnTo>
                  <a:cubicBezTo>
                    <a:pt x="345" y="370"/>
                    <a:pt x="345" y="358"/>
                    <a:pt x="357" y="358"/>
                  </a:cubicBezTo>
                  <a:lnTo>
                    <a:pt x="917" y="358"/>
                  </a:lnTo>
                  <a:cubicBezTo>
                    <a:pt x="1000" y="358"/>
                    <a:pt x="1084" y="287"/>
                    <a:pt x="1084" y="179"/>
                  </a:cubicBezTo>
                  <a:cubicBezTo>
                    <a:pt x="1084" y="72"/>
                    <a:pt x="1012" y="1"/>
                    <a:pt x="9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1116;p64"/>
          <p:cNvGrpSpPr/>
          <p:nvPr/>
        </p:nvGrpSpPr>
        <p:grpSpPr>
          <a:xfrm>
            <a:off x="1022183" y="1976760"/>
            <a:ext cx="362134" cy="363623"/>
            <a:chOff x="861053" y="2414910"/>
            <a:chExt cx="362134" cy="363623"/>
          </a:xfrm>
        </p:grpSpPr>
        <p:sp>
          <p:nvSpPr>
            <p:cNvPr id="14" name="Google Shape;11117;p64"/>
            <p:cNvSpPr/>
            <p:nvPr/>
          </p:nvSpPr>
          <p:spPr>
            <a:xfrm>
              <a:off x="965153" y="2609235"/>
              <a:ext cx="64912" cy="63677"/>
            </a:xfrm>
            <a:custGeom>
              <a:avLst/>
              <a:gdLst/>
              <a:ahLst/>
              <a:cxnLst/>
              <a:rect l="l" t="t" r="r" b="b"/>
              <a:pathLst>
                <a:path w="2049" h="2010" extrusionOk="0">
                  <a:moveTo>
                    <a:pt x="1382" y="1"/>
                  </a:moveTo>
                  <a:cubicBezTo>
                    <a:pt x="1337" y="1"/>
                    <a:pt x="1293" y="16"/>
                    <a:pt x="1263" y="45"/>
                  </a:cubicBezTo>
                  <a:lnTo>
                    <a:pt x="858" y="450"/>
                  </a:lnTo>
                  <a:cubicBezTo>
                    <a:pt x="798" y="510"/>
                    <a:pt x="798" y="629"/>
                    <a:pt x="858" y="688"/>
                  </a:cubicBezTo>
                  <a:cubicBezTo>
                    <a:pt x="888" y="718"/>
                    <a:pt x="932" y="733"/>
                    <a:pt x="977" y="733"/>
                  </a:cubicBezTo>
                  <a:cubicBezTo>
                    <a:pt x="1022" y="733"/>
                    <a:pt x="1066" y="718"/>
                    <a:pt x="1096" y="688"/>
                  </a:cubicBezTo>
                  <a:lnTo>
                    <a:pt x="1382" y="403"/>
                  </a:lnTo>
                  <a:lnTo>
                    <a:pt x="1620" y="641"/>
                  </a:lnTo>
                  <a:lnTo>
                    <a:pt x="656" y="1605"/>
                  </a:lnTo>
                  <a:lnTo>
                    <a:pt x="417" y="1367"/>
                  </a:lnTo>
                  <a:lnTo>
                    <a:pt x="620" y="1165"/>
                  </a:lnTo>
                  <a:cubicBezTo>
                    <a:pt x="679" y="1105"/>
                    <a:pt x="679" y="986"/>
                    <a:pt x="620" y="926"/>
                  </a:cubicBezTo>
                  <a:cubicBezTo>
                    <a:pt x="590" y="897"/>
                    <a:pt x="545" y="882"/>
                    <a:pt x="501" y="882"/>
                  </a:cubicBezTo>
                  <a:cubicBezTo>
                    <a:pt x="456" y="882"/>
                    <a:pt x="411" y="897"/>
                    <a:pt x="382" y="926"/>
                  </a:cubicBezTo>
                  <a:lnTo>
                    <a:pt x="60" y="1248"/>
                  </a:lnTo>
                  <a:cubicBezTo>
                    <a:pt x="1" y="1307"/>
                    <a:pt x="1" y="1427"/>
                    <a:pt x="60" y="1486"/>
                  </a:cubicBezTo>
                  <a:lnTo>
                    <a:pt x="537" y="1962"/>
                  </a:lnTo>
                  <a:cubicBezTo>
                    <a:pt x="560" y="1998"/>
                    <a:pt x="608" y="2010"/>
                    <a:pt x="656" y="2010"/>
                  </a:cubicBezTo>
                  <a:cubicBezTo>
                    <a:pt x="703" y="2010"/>
                    <a:pt x="739" y="1998"/>
                    <a:pt x="775" y="1962"/>
                  </a:cubicBezTo>
                  <a:lnTo>
                    <a:pt x="1977" y="760"/>
                  </a:lnTo>
                  <a:cubicBezTo>
                    <a:pt x="2049" y="676"/>
                    <a:pt x="2049" y="581"/>
                    <a:pt x="1977" y="522"/>
                  </a:cubicBezTo>
                  <a:lnTo>
                    <a:pt x="1501" y="45"/>
                  </a:lnTo>
                  <a:cubicBezTo>
                    <a:pt x="1471" y="16"/>
                    <a:pt x="1426" y="1"/>
                    <a:pt x="138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118;p64"/>
            <p:cNvSpPr/>
            <p:nvPr/>
          </p:nvSpPr>
          <p:spPr>
            <a:xfrm>
              <a:off x="861053" y="2479854"/>
              <a:ext cx="298394" cy="298679"/>
            </a:xfrm>
            <a:custGeom>
              <a:avLst/>
              <a:gdLst/>
              <a:ahLst/>
              <a:cxnLst/>
              <a:rect l="l" t="t" r="r" b="b"/>
              <a:pathLst>
                <a:path w="9419" h="9428" extrusionOk="0">
                  <a:moveTo>
                    <a:pt x="6938" y="1115"/>
                  </a:moveTo>
                  <a:cubicBezTo>
                    <a:pt x="7280" y="1115"/>
                    <a:pt x="7617" y="1256"/>
                    <a:pt x="7883" y="1510"/>
                  </a:cubicBezTo>
                  <a:cubicBezTo>
                    <a:pt x="8156" y="1772"/>
                    <a:pt x="8287" y="2165"/>
                    <a:pt x="8275" y="2534"/>
                  </a:cubicBezTo>
                  <a:lnTo>
                    <a:pt x="6859" y="1117"/>
                  </a:lnTo>
                  <a:cubicBezTo>
                    <a:pt x="6885" y="1115"/>
                    <a:pt x="6912" y="1115"/>
                    <a:pt x="6938" y="1115"/>
                  </a:cubicBezTo>
                  <a:close/>
                  <a:moveTo>
                    <a:pt x="4799" y="2903"/>
                  </a:moveTo>
                  <a:lnTo>
                    <a:pt x="4954" y="3058"/>
                  </a:lnTo>
                  <a:lnTo>
                    <a:pt x="6335" y="4439"/>
                  </a:lnTo>
                  <a:lnTo>
                    <a:pt x="6490" y="4582"/>
                  </a:lnTo>
                  <a:lnTo>
                    <a:pt x="6311" y="4760"/>
                  </a:lnTo>
                  <a:lnTo>
                    <a:pt x="4620" y="3082"/>
                  </a:lnTo>
                  <a:lnTo>
                    <a:pt x="4799" y="2903"/>
                  </a:lnTo>
                  <a:close/>
                  <a:moveTo>
                    <a:pt x="751" y="7856"/>
                  </a:moveTo>
                  <a:lnTo>
                    <a:pt x="1525" y="8630"/>
                  </a:lnTo>
                  <a:lnTo>
                    <a:pt x="1156" y="9011"/>
                  </a:lnTo>
                  <a:lnTo>
                    <a:pt x="382" y="8237"/>
                  </a:lnTo>
                  <a:lnTo>
                    <a:pt x="751" y="7856"/>
                  </a:lnTo>
                  <a:close/>
                  <a:moveTo>
                    <a:pt x="5668" y="1"/>
                  </a:moveTo>
                  <a:cubicBezTo>
                    <a:pt x="5623" y="1"/>
                    <a:pt x="5579" y="16"/>
                    <a:pt x="5549" y="46"/>
                  </a:cubicBezTo>
                  <a:lnTo>
                    <a:pt x="5073" y="522"/>
                  </a:lnTo>
                  <a:cubicBezTo>
                    <a:pt x="5013" y="581"/>
                    <a:pt x="5013" y="700"/>
                    <a:pt x="5073" y="760"/>
                  </a:cubicBezTo>
                  <a:cubicBezTo>
                    <a:pt x="5102" y="790"/>
                    <a:pt x="5147" y="805"/>
                    <a:pt x="5192" y="805"/>
                  </a:cubicBezTo>
                  <a:cubicBezTo>
                    <a:pt x="5236" y="805"/>
                    <a:pt x="5281" y="790"/>
                    <a:pt x="5311" y="760"/>
                  </a:cubicBezTo>
                  <a:lnTo>
                    <a:pt x="5668" y="403"/>
                  </a:lnTo>
                  <a:lnTo>
                    <a:pt x="9014" y="3760"/>
                  </a:lnTo>
                  <a:lnTo>
                    <a:pt x="8549" y="4213"/>
                  </a:lnTo>
                  <a:cubicBezTo>
                    <a:pt x="8287" y="4487"/>
                    <a:pt x="7942" y="4618"/>
                    <a:pt x="7573" y="4618"/>
                  </a:cubicBezTo>
                  <a:cubicBezTo>
                    <a:pt x="7204" y="4618"/>
                    <a:pt x="6859" y="4475"/>
                    <a:pt x="6585" y="4213"/>
                  </a:cubicBezTo>
                  <a:lnTo>
                    <a:pt x="5906" y="3534"/>
                  </a:lnTo>
                  <a:lnTo>
                    <a:pt x="5216" y="2844"/>
                  </a:lnTo>
                  <a:cubicBezTo>
                    <a:pt x="4799" y="2427"/>
                    <a:pt x="4704" y="1796"/>
                    <a:pt x="4954" y="1260"/>
                  </a:cubicBezTo>
                  <a:cubicBezTo>
                    <a:pt x="5001" y="1165"/>
                    <a:pt x="4954" y="1081"/>
                    <a:pt x="4882" y="1034"/>
                  </a:cubicBezTo>
                  <a:cubicBezTo>
                    <a:pt x="4856" y="1020"/>
                    <a:pt x="4830" y="1015"/>
                    <a:pt x="4806" y="1015"/>
                  </a:cubicBezTo>
                  <a:cubicBezTo>
                    <a:pt x="4743" y="1015"/>
                    <a:pt x="4690" y="1054"/>
                    <a:pt x="4656" y="1105"/>
                  </a:cubicBezTo>
                  <a:cubicBezTo>
                    <a:pt x="4418" y="1593"/>
                    <a:pt x="4430" y="2165"/>
                    <a:pt x="4668" y="2629"/>
                  </a:cubicBezTo>
                  <a:lnTo>
                    <a:pt x="4299" y="2998"/>
                  </a:lnTo>
                  <a:cubicBezTo>
                    <a:pt x="4263" y="3022"/>
                    <a:pt x="4251" y="3070"/>
                    <a:pt x="4251" y="3117"/>
                  </a:cubicBezTo>
                  <a:cubicBezTo>
                    <a:pt x="4251" y="3165"/>
                    <a:pt x="4263" y="3201"/>
                    <a:pt x="4299" y="3236"/>
                  </a:cubicBezTo>
                  <a:lnTo>
                    <a:pt x="4442" y="3379"/>
                  </a:lnTo>
                  <a:lnTo>
                    <a:pt x="489" y="7344"/>
                  </a:lnTo>
                  <a:cubicBezTo>
                    <a:pt x="453" y="7368"/>
                    <a:pt x="441" y="7416"/>
                    <a:pt x="441" y="7463"/>
                  </a:cubicBezTo>
                  <a:cubicBezTo>
                    <a:pt x="441" y="7511"/>
                    <a:pt x="453" y="7547"/>
                    <a:pt x="489" y="7582"/>
                  </a:cubicBezTo>
                  <a:lnTo>
                    <a:pt x="548" y="7642"/>
                  </a:lnTo>
                  <a:lnTo>
                    <a:pt x="60" y="8130"/>
                  </a:lnTo>
                  <a:cubicBezTo>
                    <a:pt x="1" y="8189"/>
                    <a:pt x="1" y="8309"/>
                    <a:pt x="60" y="8368"/>
                  </a:cubicBezTo>
                  <a:lnTo>
                    <a:pt x="1072" y="9380"/>
                  </a:lnTo>
                  <a:cubicBezTo>
                    <a:pt x="1096" y="9416"/>
                    <a:pt x="1144" y="9428"/>
                    <a:pt x="1191" y="9428"/>
                  </a:cubicBezTo>
                  <a:cubicBezTo>
                    <a:pt x="1227" y="9428"/>
                    <a:pt x="1275" y="9404"/>
                    <a:pt x="1310" y="9380"/>
                  </a:cubicBezTo>
                  <a:lnTo>
                    <a:pt x="1798" y="8892"/>
                  </a:lnTo>
                  <a:lnTo>
                    <a:pt x="1858" y="8951"/>
                  </a:lnTo>
                  <a:cubicBezTo>
                    <a:pt x="1882" y="8975"/>
                    <a:pt x="1929" y="8987"/>
                    <a:pt x="1977" y="8987"/>
                  </a:cubicBezTo>
                  <a:cubicBezTo>
                    <a:pt x="2025" y="8987"/>
                    <a:pt x="2060" y="8975"/>
                    <a:pt x="2096" y="8951"/>
                  </a:cubicBezTo>
                  <a:lnTo>
                    <a:pt x="3251" y="7785"/>
                  </a:lnTo>
                  <a:cubicBezTo>
                    <a:pt x="3311" y="7725"/>
                    <a:pt x="3311" y="7606"/>
                    <a:pt x="3251" y="7547"/>
                  </a:cubicBezTo>
                  <a:cubicBezTo>
                    <a:pt x="3221" y="7517"/>
                    <a:pt x="3177" y="7502"/>
                    <a:pt x="3132" y="7502"/>
                  </a:cubicBezTo>
                  <a:cubicBezTo>
                    <a:pt x="3087" y="7502"/>
                    <a:pt x="3043" y="7517"/>
                    <a:pt x="3013" y="7547"/>
                  </a:cubicBezTo>
                  <a:lnTo>
                    <a:pt x="1977" y="8594"/>
                  </a:lnTo>
                  <a:lnTo>
                    <a:pt x="1918" y="8535"/>
                  </a:lnTo>
                  <a:lnTo>
                    <a:pt x="905" y="7523"/>
                  </a:lnTo>
                  <a:lnTo>
                    <a:pt x="846" y="7463"/>
                  </a:lnTo>
                  <a:lnTo>
                    <a:pt x="4680" y="3617"/>
                  </a:lnTo>
                  <a:lnTo>
                    <a:pt x="5835" y="4772"/>
                  </a:lnTo>
                  <a:lnTo>
                    <a:pt x="3489" y="7106"/>
                  </a:lnTo>
                  <a:cubicBezTo>
                    <a:pt x="3430" y="7166"/>
                    <a:pt x="3430" y="7285"/>
                    <a:pt x="3489" y="7344"/>
                  </a:cubicBezTo>
                  <a:cubicBezTo>
                    <a:pt x="3525" y="7368"/>
                    <a:pt x="3572" y="7392"/>
                    <a:pt x="3608" y="7392"/>
                  </a:cubicBezTo>
                  <a:cubicBezTo>
                    <a:pt x="3656" y="7392"/>
                    <a:pt x="3703" y="7368"/>
                    <a:pt x="3727" y="7344"/>
                  </a:cubicBezTo>
                  <a:lnTo>
                    <a:pt x="6073" y="5010"/>
                  </a:lnTo>
                  <a:lnTo>
                    <a:pt x="6216" y="5153"/>
                  </a:lnTo>
                  <a:cubicBezTo>
                    <a:pt x="6251" y="5189"/>
                    <a:pt x="6287" y="5201"/>
                    <a:pt x="6335" y="5201"/>
                  </a:cubicBezTo>
                  <a:cubicBezTo>
                    <a:pt x="6382" y="5201"/>
                    <a:pt x="6430" y="5189"/>
                    <a:pt x="6454" y="5153"/>
                  </a:cubicBezTo>
                  <a:lnTo>
                    <a:pt x="6811" y="4796"/>
                  </a:lnTo>
                  <a:cubicBezTo>
                    <a:pt x="7049" y="4915"/>
                    <a:pt x="7323" y="4975"/>
                    <a:pt x="7585" y="4975"/>
                  </a:cubicBezTo>
                  <a:cubicBezTo>
                    <a:pt x="8049" y="4975"/>
                    <a:pt x="8478" y="4796"/>
                    <a:pt x="8811" y="4475"/>
                  </a:cubicBezTo>
                  <a:lnTo>
                    <a:pt x="9383" y="3891"/>
                  </a:lnTo>
                  <a:cubicBezTo>
                    <a:pt x="9418" y="3784"/>
                    <a:pt x="9418" y="3677"/>
                    <a:pt x="9359" y="3617"/>
                  </a:cubicBezTo>
                  <a:lnTo>
                    <a:pt x="8573" y="2832"/>
                  </a:lnTo>
                  <a:cubicBezTo>
                    <a:pt x="8704" y="2272"/>
                    <a:pt x="8537" y="1689"/>
                    <a:pt x="8121" y="1284"/>
                  </a:cubicBezTo>
                  <a:cubicBezTo>
                    <a:pt x="7809" y="972"/>
                    <a:pt x="7384" y="795"/>
                    <a:pt x="6956" y="795"/>
                  </a:cubicBezTo>
                  <a:cubicBezTo>
                    <a:pt x="6827" y="795"/>
                    <a:pt x="6699" y="810"/>
                    <a:pt x="6573" y="843"/>
                  </a:cubicBezTo>
                  <a:lnTo>
                    <a:pt x="5787" y="46"/>
                  </a:lnTo>
                  <a:cubicBezTo>
                    <a:pt x="5757" y="16"/>
                    <a:pt x="5713" y="1"/>
                    <a:pt x="56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119;p64"/>
            <p:cNvSpPr/>
            <p:nvPr/>
          </p:nvSpPr>
          <p:spPr>
            <a:xfrm>
              <a:off x="1128875" y="2455366"/>
              <a:ext cx="54711" cy="53856"/>
            </a:xfrm>
            <a:custGeom>
              <a:avLst/>
              <a:gdLst/>
              <a:ahLst/>
              <a:cxnLst/>
              <a:rect l="l" t="t" r="r" b="b"/>
              <a:pathLst>
                <a:path w="1727" h="1700" extrusionOk="0">
                  <a:moveTo>
                    <a:pt x="1548" y="0"/>
                  </a:moveTo>
                  <a:cubicBezTo>
                    <a:pt x="1503" y="0"/>
                    <a:pt x="1459" y="15"/>
                    <a:pt x="1429" y="45"/>
                  </a:cubicBezTo>
                  <a:lnTo>
                    <a:pt x="60" y="1414"/>
                  </a:lnTo>
                  <a:cubicBezTo>
                    <a:pt x="0" y="1473"/>
                    <a:pt x="0" y="1592"/>
                    <a:pt x="60" y="1652"/>
                  </a:cubicBezTo>
                  <a:cubicBezTo>
                    <a:pt x="83" y="1688"/>
                    <a:pt x="131" y="1700"/>
                    <a:pt x="179" y="1700"/>
                  </a:cubicBezTo>
                  <a:cubicBezTo>
                    <a:pt x="214" y="1700"/>
                    <a:pt x="262" y="1688"/>
                    <a:pt x="298" y="1652"/>
                  </a:cubicBezTo>
                  <a:lnTo>
                    <a:pt x="1667" y="283"/>
                  </a:lnTo>
                  <a:cubicBezTo>
                    <a:pt x="1726" y="223"/>
                    <a:pt x="1726" y="104"/>
                    <a:pt x="1667" y="45"/>
                  </a:cubicBezTo>
                  <a:cubicBezTo>
                    <a:pt x="1637" y="15"/>
                    <a:pt x="1592" y="0"/>
                    <a:pt x="154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20;p64"/>
            <p:cNvSpPr/>
            <p:nvPr/>
          </p:nvSpPr>
          <p:spPr>
            <a:xfrm>
              <a:off x="1099445" y="2414910"/>
              <a:ext cx="10581" cy="71692"/>
            </a:xfrm>
            <a:custGeom>
              <a:avLst/>
              <a:gdLst/>
              <a:ahLst/>
              <a:cxnLst/>
              <a:rect l="l" t="t" r="r" b="b"/>
              <a:pathLst>
                <a:path w="334" h="226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2096"/>
                  </a:lnTo>
                  <a:cubicBezTo>
                    <a:pt x="0" y="2191"/>
                    <a:pt x="72" y="2262"/>
                    <a:pt x="167" y="2262"/>
                  </a:cubicBezTo>
                  <a:cubicBezTo>
                    <a:pt x="250" y="2262"/>
                    <a:pt x="334" y="2191"/>
                    <a:pt x="334" y="2096"/>
                  </a:cubicBezTo>
                  <a:lnTo>
                    <a:pt x="334" y="167"/>
                  </a:lnTo>
                  <a:cubicBezTo>
                    <a:pt x="334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121;p64"/>
            <p:cNvSpPr/>
            <p:nvPr/>
          </p:nvSpPr>
          <p:spPr>
            <a:xfrm>
              <a:off x="1151495" y="2528420"/>
              <a:ext cx="71692" cy="10613"/>
            </a:xfrm>
            <a:custGeom>
              <a:avLst/>
              <a:gdLst/>
              <a:ahLst/>
              <a:cxnLst/>
              <a:rect l="l" t="t" r="r" b="b"/>
              <a:pathLst>
                <a:path w="2263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2096" y="334"/>
                  </a:lnTo>
                  <a:cubicBezTo>
                    <a:pt x="2179" y="334"/>
                    <a:pt x="2263" y="263"/>
                    <a:pt x="2263" y="168"/>
                  </a:cubicBezTo>
                  <a:cubicBezTo>
                    <a:pt x="2263" y="84"/>
                    <a:pt x="2203" y="1"/>
                    <a:pt x="209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1919;p65"/>
          <p:cNvGrpSpPr/>
          <p:nvPr/>
        </p:nvGrpSpPr>
        <p:grpSpPr>
          <a:xfrm>
            <a:off x="550288" y="2619375"/>
            <a:ext cx="193915" cy="349155"/>
            <a:chOff x="2306167" y="3809845"/>
            <a:chExt cx="193915" cy="349155"/>
          </a:xfrm>
        </p:grpSpPr>
        <p:sp>
          <p:nvSpPr>
            <p:cNvPr id="20" name="Google Shape;11920;p65"/>
            <p:cNvSpPr/>
            <p:nvPr/>
          </p:nvSpPr>
          <p:spPr>
            <a:xfrm>
              <a:off x="2306167" y="3809845"/>
              <a:ext cx="137875" cy="349155"/>
            </a:xfrm>
            <a:custGeom>
              <a:avLst/>
              <a:gdLst/>
              <a:ahLst/>
              <a:cxnLst/>
              <a:rect l="l" t="t" r="r" b="b"/>
              <a:pathLst>
                <a:path w="4335" h="10978" extrusionOk="0">
                  <a:moveTo>
                    <a:pt x="4001" y="5656"/>
                  </a:moveTo>
                  <a:lnTo>
                    <a:pt x="4001" y="8918"/>
                  </a:lnTo>
                  <a:lnTo>
                    <a:pt x="2989" y="8918"/>
                  </a:lnTo>
                  <a:cubicBezTo>
                    <a:pt x="2763" y="8918"/>
                    <a:pt x="2596" y="8739"/>
                    <a:pt x="2596" y="8525"/>
                  </a:cubicBezTo>
                  <a:lnTo>
                    <a:pt x="2596" y="6037"/>
                  </a:lnTo>
                  <a:cubicBezTo>
                    <a:pt x="2596" y="5822"/>
                    <a:pt x="2775" y="5656"/>
                    <a:pt x="2989" y="5656"/>
                  </a:cubicBezTo>
                  <a:close/>
                  <a:moveTo>
                    <a:pt x="2168" y="0"/>
                  </a:moveTo>
                  <a:cubicBezTo>
                    <a:pt x="2084" y="0"/>
                    <a:pt x="2001" y="72"/>
                    <a:pt x="2001" y="167"/>
                  </a:cubicBezTo>
                  <a:cubicBezTo>
                    <a:pt x="2001" y="250"/>
                    <a:pt x="2084" y="322"/>
                    <a:pt x="2168" y="322"/>
                  </a:cubicBezTo>
                  <a:cubicBezTo>
                    <a:pt x="2382" y="322"/>
                    <a:pt x="2549" y="477"/>
                    <a:pt x="2573" y="667"/>
                  </a:cubicBezTo>
                  <a:cubicBezTo>
                    <a:pt x="2561" y="667"/>
                    <a:pt x="2525" y="655"/>
                    <a:pt x="2513" y="655"/>
                  </a:cubicBezTo>
                  <a:cubicBezTo>
                    <a:pt x="2406" y="655"/>
                    <a:pt x="2334" y="738"/>
                    <a:pt x="2334" y="834"/>
                  </a:cubicBezTo>
                  <a:cubicBezTo>
                    <a:pt x="2334" y="941"/>
                    <a:pt x="2430" y="1012"/>
                    <a:pt x="2513" y="1012"/>
                  </a:cubicBezTo>
                  <a:cubicBezTo>
                    <a:pt x="2549" y="1012"/>
                    <a:pt x="2561" y="1012"/>
                    <a:pt x="2584" y="1000"/>
                  </a:cubicBezTo>
                  <a:lnTo>
                    <a:pt x="2584" y="1262"/>
                  </a:lnTo>
                  <a:lnTo>
                    <a:pt x="1751" y="1262"/>
                  </a:lnTo>
                  <a:lnTo>
                    <a:pt x="1751" y="727"/>
                  </a:lnTo>
                  <a:cubicBezTo>
                    <a:pt x="1751" y="667"/>
                    <a:pt x="1775" y="596"/>
                    <a:pt x="1799" y="536"/>
                  </a:cubicBezTo>
                  <a:cubicBezTo>
                    <a:pt x="1846" y="465"/>
                    <a:pt x="1811" y="357"/>
                    <a:pt x="1727" y="310"/>
                  </a:cubicBezTo>
                  <a:cubicBezTo>
                    <a:pt x="1707" y="297"/>
                    <a:pt x="1685" y="291"/>
                    <a:pt x="1661" y="291"/>
                  </a:cubicBezTo>
                  <a:cubicBezTo>
                    <a:pt x="1601" y="291"/>
                    <a:pt x="1535" y="330"/>
                    <a:pt x="1501" y="381"/>
                  </a:cubicBezTo>
                  <a:cubicBezTo>
                    <a:pt x="1453" y="488"/>
                    <a:pt x="1430" y="608"/>
                    <a:pt x="1430" y="715"/>
                  </a:cubicBezTo>
                  <a:lnTo>
                    <a:pt x="1430" y="1298"/>
                  </a:lnTo>
                  <a:cubicBezTo>
                    <a:pt x="1263" y="1334"/>
                    <a:pt x="1096" y="1393"/>
                    <a:pt x="953" y="1489"/>
                  </a:cubicBezTo>
                  <a:cubicBezTo>
                    <a:pt x="882" y="1536"/>
                    <a:pt x="846" y="1631"/>
                    <a:pt x="894" y="1715"/>
                  </a:cubicBezTo>
                  <a:cubicBezTo>
                    <a:pt x="927" y="1764"/>
                    <a:pt x="982" y="1791"/>
                    <a:pt x="1041" y="1791"/>
                  </a:cubicBezTo>
                  <a:cubicBezTo>
                    <a:pt x="1067" y="1791"/>
                    <a:pt x="1094" y="1785"/>
                    <a:pt x="1120" y="1774"/>
                  </a:cubicBezTo>
                  <a:cubicBezTo>
                    <a:pt x="1215" y="1715"/>
                    <a:pt x="1322" y="1667"/>
                    <a:pt x="1430" y="1631"/>
                  </a:cubicBezTo>
                  <a:cubicBezTo>
                    <a:pt x="1537" y="1608"/>
                    <a:pt x="1632" y="1572"/>
                    <a:pt x="1751" y="1572"/>
                  </a:cubicBezTo>
                  <a:lnTo>
                    <a:pt x="2584" y="1572"/>
                  </a:lnTo>
                  <a:cubicBezTo>
                    <a:pt x="2692" y="1596"/>
                    <a:pt x="2811" y="1608"/>
                    <a:pt x="2918" y="1631"/>
                  </a:cubicBezTo>
                  <a:cubicBezTo>
                    <a:pt x="3537" y="1834"/>
                    <a:pt x="4001" y="2429"/>
                    <a:pt x="4001" y="3108"/>
                  </a:cubicBezTo>
                  <a:lnTo>
                    <a:pt x="4001" y="3572"/>
                  </a:lnTo>
                  <a:cubicBezTo>
                    <a:pt x="4001" y="3632"/>
                    <a:pt x="3954" y="3679"/>
                    <a:pt x="3894" y="3679"/>
                  </a:cubicBezTo>
                  <a:lnTo>
                    <a:pt x="429" y="3679"/>
                  </a:lnTo>
                  <a:cubicBezTo>
                    <a:pt x="370" y="3679"/>
                    <a:pt x="322" y="3632"/>
                    <a:pt x="322" y="3572"/>
                  </a:cubicBezTo>
                  <a:lnTo>
                    <a:pt x="322" y="3108"/>
                  </a:lnTo>
                  <a:cubicBezTo>
                    <a:pt x="322" y="2763"/>
                    <a:pt x="441" y="2429"/>
                    <a:pt x="656" y="2155"/>
                  </a:cubicBezTo>
                  <a:cubicBezTo>
                    <a:pt x="715" y="2084"/>
                    <a:pt x="703" y="1977"/>
                    <a:pt x="620" y="1929"/>
                  </a:cubicBezTo>
                  <a:cubicBezTo>
                    <a:pt x="592" y="1906"/>
                    <a:pt x="559" y="1895"/>
                    <a:pt x="526" y="1895"/>
                  </a:cubicBezTo>
                  <a:cubicBezTo>
                    <a:pt x="476" y="1895"/>
                    <a:pt x="427" y="1921"/>
                    <a:pt x="406" y="1965"/>
                  </a:cubicBezTo>
                  <a:cubicBezTo>
                    <a:pt x="132" y="2286"/>
                    <a:pt x="1" y="2691"/>
                    <a:pt x="1" y="3120"/>
                  </a:cubicBezTo>
                  <a:lnTo>
                    <a:pt x="1" y="10013"/>
                  </a:lnTo>
                  <a:cubicBezTo>
                    <a:pt x="1" y="10549"/>
                    <a:pt x="429" y="10978"/>
                    <a:pt x="953" y="10978"/>
                  </a:cubicBezTo>
                  <a:lnTo>
                    <a:pt x="1418" y="10978"/>
                  </a:lnTo>
                  <a:cubicBezTo>
                    <a:pt x="1501" y="10978"/>
                    <a:pt x="1572" y="10906"/>
                    <a:pt x="1572" y="10823"/>
                  </a:cubicBezTo>
                  <a:cubicBezTo>
                    <a:pt x="1572" y="10728"/>
                    <a:pt x="1501" y="10656"/>
                    <a:pt x="1418" y="10656"/>
                  </a:cubicBezTo>
                  <a:lnTo>
                    <a:pt x="953" y="10656"/>
                  </a:lnTo>
                  <a:cubicBezTo>
                    <a:pt x="608" y="10656"/>
                    <a:pt x="322" y="10371"/>
                    <a:pt x="322" y="10013"/>
                  </a:cubicBezTo>
                  <a:lnTo>
                    <a:pt x="322" y="4001"/>
                  </a:lnTo>
                  <a:cubicBezTo>
                    <a:pt x="358" y="4013"/>
                    <a:pt x="382" y="4013"/>
                    <a:pt x="429" y="4013"/>
                  </a:cubicBezTo>
                  <a:lnTo>
                    <a:pt x="3894" y="4013"/>
                  </a:lnTo>
                  <a:cubicBezTo>
                    <a:pt x="3930" y="4013"/>
                    <a:pt x="3954" y="4013"/>
                    <a:pt x="4001" y="4001"/>
                  </a:cubicBezTo>
                  <a:lnTo>
                    <a:pt x="4001" y="5299"/>
                  </a:lnTo>
                  <a:lnTo>
                    <a:pt x="2989" y="5299"/>
                  </a:lnTo>
                  <a:cubicBezTo>
                    <a:pt x="2584" y="5299"/>
                    <a:pt x="2275" y="5620"/>
                    <a:pt x="2275" y="6013"/>
                  </a:cubicBezTo>
                  <a:lnTo>
                    <a:pt x="2275" y="8501"/>
                  </a:lnTo>
                  <a:cubicBezTo>
                    <a:pt x="2275" y="8894"/>
                    <a:pt x="2608" y="9216"/>
                    <a:pt x="2989" y="9216"/>
                  </a:cubicBezTo>
                  <a:lnTo>
                    <a:pt x="4001" y="9216"/>
                  </a:lnTo>
                  <a:lnTo>
                    <a:pt x="4001" y="10013"/>
                  </a:lnTo>
                  <a:cubicBezTo>
                    <a:pt x="4001" y="10371"/>
                    <a:pt x="3716" y="10656"/>
                    <a:pt x="3382" y="10656"/>
                  </a:cubicBezTo>
                  <a:lnTo>
                    <a:pt x="2084" y="10656"/>
                  </a:lnTo>
                  <a:cubicBezTo>
                    <a:pt x="1989" y="10656"/>
                    <a:pt x="1918" y="10728"/>
                    <a:pt x="1918" y="10823"/>
                  </a:cubicBezTo>
                  <a:cubicBezTo>
                    <a:pt x="1918" y="10906"/>
                    <a:pt x="1989" y="10978"/>
                    <a:pt x="2084" y="10978"/>
                  </a:cubicBezTo>
                  <a:lnTo>
                    <a:pt x="3382" y="10978"/>
                  </a:lnTo>
                  <a:cubicBezTo>
                    <a:pt x="3894" y="10978"/>
                    <a:pt x="4335" y="10549"/>
                    <a:pt x="4335" y="10013"/>
                  </a:cubicBezTo>
                  <a:lnTo>
                    <a:pt x="4335" y="9049"/>
                  </a:lnTo>
                  <a:lnTo>
                    <a:pt x="4335" y="5441"/>
                  </a:lnTo>
                  <a:lnTo>
                    <a:pt x="4335" y="3108"/>
                  </a:lnTo>
                  <a:cubicBezTo>
                    <a:pt x="4335" y="2262"/>
                    <a:pt x="3739" y="1536"/>
                    <a:pt x="2918" y="1322"/>
                  </a:cubicBezTo>
                  <a:lnTo>
                    <a:pt x="2918" y="738"/>
                  </a:lnTo>
                  <a:cubicBezTo>
                    <a:pt x="2918" y="346"/>
                    <a:pt x="2584" y="0"/>
                    <a:pt x="21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921;p65"/>
            <p:cNvSpPr/>
            <p:nvPr/>
          </p:nvSpPr>
          <p:spPr>
            <a:xfrm>
              <a:off x="2474701" y="3860256"/>
              <a:ext cx="22741" cy="17779"/>
            </a:xfrm>
            <a:custGeom>
              <a:avLst/>
              <a:gdLst/>
              <a:ahLst/>
              <a:cxnLst/>
              <a:rect l="l" t="t" r="r" b="b"/>
              <a:pathLst>
                <a:path w="715" h="559" extrusionOk="0">
                  <a:moveTo>
                    <a:pt x="188" y="1"/>
                  </a:moveTo>
                  <a:cubicBezTo>
                    <a:pt x="130" y="1"/>
                    <a:pt x="72" y="33"/>
                    <a:pt x="48" y="82"/>
                  </a:cubicBezTo>
                  <a:cubicBezTo>
                    <a:pt x="0" y="154"/>
                    <a:pt x="24" y="261"/>
                    <a:pt x="107" y="308"/>
                  </a:cubicBezTo>
                  <a:cubicBezTo>
                    <a:pt x="238" y="380"/>
                    <a:pt x="345" y="439"/>
                    <a:pt x="417" y="511"/>
                  </a:cubicBezTo>
                  <a:cubicBezTo>
                    <a:pt x="441" y="547"/>
                    <a:pt x="488" y="558"/>
                    <a:pt x="524" y="558"/>
                  </a:cubicBezTo>
                  <a:cubicBezTo>
                    <a:pt x="560" y="558"/>
                    <a:pt x="607" y="535"/>
                    <a:pt x="643" y="499"/>
                  </a:cubicBezTo>
                  <a:cubicBezTo>
                    <a:pt x="714" y="427"/>
                    <a:pt x="703" y="332"/>
                    <a:pt x="643" y="273"/>
                  </a:cubicBezTo>
                  <a:cubicBezTo>
                    <a:pt x="536" y="189"/>
                    <a:pt x="417" y="106"/>
                    <a:pt x="262" y="23"/>
                  </a:cubicBezTo>
                  <a:cubicBezTo>
                    <a:pt x="240" y="8"/>
                    <a:pt x="214" y="1"/>
                    <a:pt x="18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922;p65"/>
            <p:cNvSpPr/>
            <p:nvPr/>
          </p:nvSpPr>
          <p:spPr>
            <a:xfrm>
              <a:off x="2409565" y="3840092"/>
              <a:ext cx="25031" cy="12945"/>
            </a:xfrm>
            <a:custGeom>
              <a:avLst/>
              <a:gdLst/>
              <a:ahLst/>
              <a:cxnLst/>
              <a:rect l="l" t="t" r="r" b="b"/>
              <a:pathLst>
                <a:path w="787" h="407" extrusionOk="0">
                  <a:moveTo>
                    <a:pt x="190" y="0"/>
                  </a:moveTo>
                  <a:cubicBezTo>
                    <a:pt x="106" y="0"/>
                    <a:pt x="35" y="57"/>
                    <a:pt x="24" y="133"/>
                  </a:cubicBezTo>
                  <a:cubicBezTo>
                    <a:pt x="0" y="228"/>
                    <a:pt x="72" y="311"/>
                    <a:pt x="155" y="323"/>
                  </a:cubicBezTo>
                  <a:cubicBezTo>
                    <a:pt x="155" y="323"/>
                    <a:pt x="322" y="359"/>
                    <a:pt x="560" y="407"/>
                  </a:cubicBezTo>
                  <a:lnTo>
                    <a:pt x="584" y="407"/>
                  </a:lnTo>
                  <a:cubicBezTo>
                    <a:pt x="655" y="407"/>
                    <a:pt x="738" y="359"/>
                    <a:pt x="750" y="264"/>
                  </a:cubicBezTo>
                  <a:cubicBezTo>
                    <a:pt x="786" y="192"/>
                    <a:pt x="727" y="109"/>
                    <a:pt x="631" y="85"/>
                  </a:cubicBezTo>
                  <a:cubicBezTo>
                    <a:pt x="381" y="26"/>
                    <a:pt x="215" y="2"/>
                    <a:pt x="215" y="2"/>
                  </a:cubicBezTo>
                  <a:cubicBezTo>
                    <a:pt x="206" y="1"/>
                    <a:pt x="198" y="0"/>
                    <a:pt x="19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923;p65"/>
            <p:cNvSpPr/>
            <p:nvPr/>
          </p:nvSpPr>
          <p:spPr>
            <a:xfrm>
              <a:off x="2442865" y="3847916"/>
              <a:ext cx="24267" cy="14598"/>
            </a:xfrm>
            <a:custGeom>
              <a:avLst/>
              <a:gdLst/>
              <a:ahLst/>
              <a:cxnLst/>
              <a:rect l="l" t="t" r="r" b="b"/>
              <a:pathLst>
                <a:path w="763" h="459" extrusionOk="0">
                  <a:moveTo>
                    <a:pt x="200" y="1"/>
                  </a:moveTo>
                  <a:cubicBezTo>
                    <a:pt x="128" y="1"/>
                    <a:pt x="57" y="52"/>
                    <a:pt x="37" y="113"/>
                  </a:cubicBezTo>
                  <a:cubicBezTo>
                    <a:pt x="1" y="196"/>
                    <a:pt x="61" y="292"/>
                    <a:pt x="132" y="315"/>
                  </a:cubicBezTo>
                  <a:cubicBezTo>
                    <a:pt x="275" y="363"/>
                    <a:pt x="406" y="411"/>
                    <a:pt x="525" y="434"/>
                  </a:cubicBezTo>
                  <a:cubicBezTo>
                    <a:pt x="537" y="434"/>
                    <a:pt x="549" y="458"/>
                    <a:pt x="584" y="458"/>
                  </a:cubicBezTo>
                  <a:cubicBezTo>
                    <a:pt x="656" y="458"/>
                    <a:pt x="715" y="411"/>
                    <a:pt x="727" y="351"/>
                  </a:cubicBezTo>
                  <a:cubicBezTo>
                    <a:pt x="763" y="256"/>
                    <a:pt x="715" y="173"/>
                    <a:pt x="644" y="137"/>
                  </a:cubicBezTo>
                  <a:cubicBezTo>
                    <a:pt x="525" y="101"/>
                    <a:pt x="370" y="53"/>
                    <a:pt x="239" y="6"/>
                  </a:cubicBezTo>
                  <a:cubicBezTo>
                    <a:pt x="226" y="2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924;p65"/>
            <p:cNvSpPr/>
            <p:nvPr/>
          </p:nvSpPr>
          <p:spPr>
            <a:xfrm>
              <a:off x="2409183" y="3824952"/>
              <a:ext cx="24267" cy="11800"/>
            </a:xfrm>
            <a:custGeom>
              <a:avLst/>
              <a:gdLst/>
              <a:ahLst/>
              <a:cxnLst/>
              <a:rect l="l" t="t" r="r" b="b"/>
              <a:pathLst>
                <a:path w="763" h="371" extrusionOk="0">
                  <a:moveTo>
                    <a:pt x="593" y="0"/>
                  </a:moveTo>
                  <a:cubicBezTo>
                    <a:pt x="586" y="0"/>
                    <a:pt x="579" y="1"/>
                    <a:pt x="572" y="2"/>
                  </a:cubicBezTo>
                  <a:lnTo>
                    <a:pt x="155" y="61"/>
                  </a:lnTo>
                  <a:cubicBezTo>
                    <a:pt x="60" y="73"/>
                    <a:pt x="0" y="144"/>
                    <a:pt x="24" y="240"/>
                  </a:cubicBezTo>
                  <a:cubicBezTo>
                    <a:pt x="36" y="311"/>
                    <a:pt x="96" y="371"/>
                    <a:pt x="179" y="371"/>
                  </a:cubicBezTo>
                  <a:lnTo>
                    <a:pt x="215" y="371"/>
                  </a:lnTo>
                  <a:lnTo>
                    <a:pt x="631" y="311"/>
                  </a:lnTo>
                  <a:cubicBezTo>
                    <a:pt x="703" y="311"/>
                    <a:pt x="762" y="228"/>
                    <a:pt x="750" y="133"/>
                  </a:cubicBezTo>
                  <a:cubicBezTo>
                    <a:pt x="740" y="56"/>
                    <a:pt x="669" y="0"/>
                    <a:pt x="59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925;p65"/>
            <p:cNvSpPr/>
            <p:nvPr/>
          </p:nvSpPr>
          <p:spPr>
            <a:xfrm>
              <a:off x="2442865" y="3820023"/>
              <a:ext cx="24267" cy="12181"/>
            </a:xfrm>
            <a:custGeom>
              <a:avLst/>
              <a:gdLst/>
              <a:ahLst/>
              <a:cxnLst/>
              <a:rect l="l" t="t" r="r" b="b"/>
              <a:pathLst>
                <a:path w="763" h="383" extrusionOk="0">
                  <a:moveTo>
                    <a:pt x="593" y="0"/>
                  </a:moveTo>
                  <a:cubicBezTo>
                    <a:pt x="587" y="0"/>
                    <a:pt x="580" y="1"/>
                    <a:pt x="572" y="2"/>
                  </a:cubicBezTo>
                  <a:lnTo>
                    <a:pt x="156" y="61"/>
                  </a:lnTo>
                  <a:cubicBezTo>
                    <a:pt x="61" y="85"/>
                    <a:pt x="1" y="157"/>
                    <a:pt x="13" y="240"/>
                  </a:cubicBezTo>
                  <a:cubicBezTo>
                    <a:pt x="37" y="323"/>
                    <a:pt x="96" y="383"/>
                    <a:pt x="180" y="383"/>
                  </a:cubicBezTo>
                  <a:lnTo>
                    <a:pt x="215" y="383"/>
                  </a:lnTo>
                  <a:lnTo>
                    <a:pt x="632" y="323"/>
                  </a:lnTo>
                  <a:cubicBezTo>
                    <a:pt x="703" y="299"/>
                    <a:pt x="763" y="228"/>
                    <a:pt x="751" y="145"/>
                  </a:cubicBezTo>
                  <a:cubicBezTo>
                    <a:pt x="729" y="58"/>
                    <a:pt x="668" y="0"/>
                    <a:pt x="59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926;p65"/>
            <p:cNvSpPr/>
            <p:nvPr/>
          </p:nvSpPr>
          <p:spPr>
            <a:xfrm>
              <a:off x="2476196" y="3811054"/>
              <a:ext cx="23886" cy="15871"/>
            </a:xfrm>
            <a:custGeom>
              <a:avLst/>
              <a:gdLst/>
              <a:ahLst/>
              <a:cxnLst/>
              <a:rect l="l" t="t" r="r" b="b"/>
              <a:pathLst>
                <a:path w="751" h="499" extrusionOk="0">
                  <a:moveTo>
                    <a:pt x="564" y="0"/>
                  </a:moveTo>
                  <a:cubicBezTo>
                    <a:pt x="537" y="0"/>
                    <a:pt x="511" y="7"/>
                    <a:pt x="489" y="22"/>
                  </a:cubicBezTo>
                  <a:cubicBezTo>
                    <a:pt x="382" y="81"/>
                    <a:pt x="263" y="129"/>
                    <a:pt x="132" y="165"/>
                  </a:cubicBezTo>
                  <a:cubicBezTo>
                    <a:pt x="36" y="200"/>
                    <a:pt x="1" y="284"/>
                    <a:pt x="25" y="379"/>
                  </a:cubicBezTo>
                  <a:cubicBezTo>
                    <a:pt x="36" y="450"/>
                    <a:pt x="120" y="498"/>
                    <a:pt x="179" y="498"/>
                  </a:cubicBezTo>
                  <a:lnTo>
                    <a:pt x="215" y="498"/>
                  </a:lnTo>
                  <a:cubicBezTo>
                    <a:pt x="370" y="450"/>
                    <a:pt x="513" y="391"/>
                    <a:pt x="632" y="331"/>
                  </a:cubicBezTo>
                  <a:cubicBezTo>
                    <a:pt x="727" y="272"/>
                    <a:pt x="751" y="165"/>
                    <a:pt x="715" y="81"/>
                  </a:cubicBezTo>
                  <a:cubicBezTo>
                    <a:pt x="682" y="32"/>
                    <a:pt x="622" y="0"/>
                    <a:pt x="56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10953;p64"/>
          <p:cNvGrpSpPr/>
          <p:nvPr/>
        </p:nvGrpSpPr>
        <p:grpSpPr>
          <a:xfrm>
            <a:off x="994309" y="3475813"/>
            <a:ext cx="347435" cy="345534"/>
            <a:chOff x="3527780" y="2885263"/>
            <a:chExt cx="347435" cy="345534"/>
          </a:xfrm>
        </p:grpSpPr>
        <p:sp>
          <p:nvSpPr>
            <p:cNvPr id="28" name="Google Shape;10954;p64"/>
            <p:cNvSpPr/>
            <p:nvPr/>
          </p:nvSpPr>
          <p:spPr>
            <a:xfrm>
              <a:off x="3527780" y="2885263"/>
              <a:ext cx="347435" cy="345534"/>
            </a:xfrm>
            <a:custGeom>
              <a:avLst/>
              <a:gdLst/>
              <a:ahLst/>
              <a:cxnLst/>
              <a:rect l="l" t="t" r="r" b="b"/>
              <a:pathLst>
                <a:path w="10967" h="10907" extrusionOk="0">
                  <a:moveTo>
                    <a:pt x="3751" y="298"/>
                  </a:moveTo>
                  <a:cubicBezTo>
                    <a:pt x="3811" y="298"/>
                    <a:pt x="3847" y="345"/>
                    <a:pt x="3847" y="405"/>
                  </a:cubicBezTo>
                  <a:cubicBezTo>
                    <a:pt x="3847" y="464"/>
                    <a:pt x="3811" y="512"/>
                    <a:pt x="3751" y="512"/>
                  </a:cubicBezTo>
                  <a:cubicBezTo>
                    <a:pt x="3692" y="512"/>
                    <a:pt x="3644" y="464"/>
                    <a:pt x="3644" y="405"/>
                  </a:cubicBezTo>
                  <a:cubicBezTo>
                    <a:pt x="3656" y="345"/>
                    <a:pt x="3704" y="298"/>
                    <a:pt x="3751" y="298"/>
                  </a:cubicBezTo>
                  <a:close/>
                  <a:moveTo>
                    <a:pt x="5490" y="298"/>
                  </a:moveTo>
                  <a:cubicBezTo>
                    <a:pt x="5549" y="298"/>
                    <a:pt x="5597" y="345"/>
                    <a:pt x="5597" y="405"/>
                  </a:cubicBezTo>
                  <a:cubicBezTo>
                    <a:pt x="5597" y="464"/>
                    <a:pt x="5549" y="512"/>
                    <a:pt x="5490" y="512"/>
                  </a:cubicBezTo>
                  <a:cubicBezTo>
                    <a:pt x="5430" y="512"/>
                    <a:pt x="5382" y="464"/>
                    <a:pt x="5382" y="405"/>
                  </a:cubicBezTo>
                  <a:cubicBezTo>
                    <a:pt x="5382" y="345"/>
                    <a:pt x="5430" y="298"/>
                    <a:pt x="5490" y="298"/>
                  </a:cubicBezTo>
                  <a:close/>
                  <a:moveTo>
                    <a:pt x="7216" y="298"/>
                  </a:moveTo>
                  <a:cubicBezTo>
                    <a:pt x="7276" y="298"/>
                    <a:pt x="7323" y="345"/>
                    <a:pt x="7323" y="405"/>
                  </a:cubicBezTo>
                  <a:cubicBezTo>
                    <a:pt x="7323" y="464"/>
                    <a:pt x="7276" y="512"/>
                    <a:pt x="7216" y="512"/>
                  </a:cubicBezTo>
                  <a:cubicBezTo>
                    <a:pt x="7156" y="512"/>
                    <a:pt x="7109" y="464"/>
                    <a:pt x="7109" y="405"/>
                  </a:cubicBezTo>
                  <a:cubicBezTo>
                    <a:pt x="7109" y="345"/>
                    <a:pt x="7156" y="298"/>
                    <a:pt x="7216" y="298"/>
                  </a:cubicBezTo>
                  <a:close/>
                  <a:moveTo>
                    <a:pt x="394" y="3632"/>
                  </a:moveTo>
                  <a:cubicBezTo>
                    <a:pt x="453" y="3632"/>
                    <a:pt x="501" y="3679"/>
                    <a:pt x="501" y="3739"/>
                  </a:cubicBezTo>
                  <a:cubicBezTo>
                    <a:pt x="501" y="3798"/>
                    <a:pt x="453" y="3846"/>
                    <a:pt x="394" y="3846"/>
                  </a:cubicBezTo>
                  <a:cubicBezTo>
                    <a:pt x="334" y="3846"/>
                    <a:pt x="287" y="3798"/>
                    <a:pt x="287" y="3739"/>
                  </a:cubicBezTo>
                  <a:cubicBezTo>
                    <a:pt x="287" y="3679"/>
                    <a:pt x="334" y="3632"/>
                    <a:pt x="394" y="3632"/>
                  </a:cubicBezTo>
                  <a:close/>
                  <a:moveTo>
                    <a:pt x="10562" y="3655"/>
                  </a:moveTo>
                  <a:cubicBezTo>
                    <a:pt x="10621" y="3655"/>
                    <a:pt x="10669" y="3691"/>
                    <a:pt x="10669" y="3763"/>
                  </a:cubicBezTo>
                  <a:cubicBezTo>
                    <a:pt x="10669" y="3822"/>
                    <a:pt x="10621" y="3858"/>
                    <a:pt x="10562" y="3858"/>
                  </a:cubicBezTo>
                  <a:cubicBezTo>
                    <a:pt x="10502" y="3858"/>
                    <a:pt x="10454" y="3822"/>
                    <a:pt x="10454" y="3763"/>
                  </a:cubicBezTo>
                  <a:cubicBezTo>
                    <a:pt x="10454" y="3691"/>
                    <a:pt x="10502" y="3655"/>
                    <a:pt x="10562" y="3655"/>
                  </a:cubicBezTo>
                  <a:close/>
                  <a:moveTo>
                    <a:pt x="394" y="5382"/>
                  </a:moveTo>
                  <a:cubicBezTo>
                    <a:pt x="453" y="5382"/>
                    <a:pt x="501" y="5417"/>
                    <a:pt x="501" y="5477"/>
                  </a:cubicBezTo>
                  <a:cubicBezTo>
                    <a:pt x="501" y="5548"/>
                    <a:pt x="453" y="5584"/>
                    <a:pt x="394" y="5584"/>
                  </a:cubicBezTo>
                  <a:cubicBezTo>
                    <a:pt x="334" y="5584"/>
                    <a:pt x="287" y="5548"/>
                    <a:pt x="287" y="5477"/>
                  </a:cubicBezTo>
                  <a:cubicBezTo>
                    <a:pt x="287" y="5417"/>
                    <a:pt x="334" y="5382"/>
                    <a:pt x="394" y="5382"/>
                  </a:cubicBezTo>
                  <a:close/>
                  <a:moveTo>
                    <a:pt x="10562" y="5382"/>
                  </a:moveTo>
                  <a:cubicBezTo>
                    <a:pt x="10621" y="5382"/>
                    <a:pt x="10669" y="5429"/>
                    <a:pt x="10669" y="5489"/>
                  </a:cubicBezTo>
                  <a:cubicBezTo>
                    <a:pt x="10669" y="5548"/>
                    <a:pt x="10621" y="5584"/>
                    <a:pt x="10562" y="5584"/>
                  </a:cubicBezTo>
                  <a:cubicBezTo>
                    <a:pt x="10502" y="5584"/>
                    <a:pt x="10454" y="5548"/>
                    <a:pt x="10454" y="5489"/>
                  </a:cubicBezTo>
                  <a:cubicBezTo>
                    <a:pt x="10454" y="5429"/>
                    <a:pt x="10502" y="5382"/>
                    <a:pt x="10562" y="5382"/>
                  </a:cubicBezTo>
                  <a:close/>
                  <a:moveTo>
                    <a:pt x="394" y="7108"/>
                  </a:moveTo>
                  <a:cubicBezTo>
                    <a:pt x="453" y="7108"/>
                    <a:pt x="501" y="7144"/>
                    <a:pt x="501" y="7215"/>
                  </a:cubicBezTo>
                  <a:cubicBezTo>
                    <a:pt x="501" y="7275"/>
                    <a:pt x="453" y="7311"/>
                    <a:pt x="394" y="7311"/>
                  </a:cubicBezTo>
                  <a:cubicBezTo>
                    <a:pt x="334" y="7311"/>
                    <a:pt x="287" y="7275"/>
                    <a:pt x="287" y="7215"/>
                  </a:cubicBezTo>
                  <a:cubicBezTo>
                    <a:pt x="287" y="7144"/>
                    <a:pt x="334" y="7108"/>
                    <a:pt x="394" y="7108"/>
                  </a:cubicBezTo>
                  <a:close/>
                  <a:moveTo>
                    <a:pt x="10562" y="7120"/>
                  </a:moveTo>
                  <a:cubicBezTo>
                    <a:pt x="10621" y="7120"/>
                    <a:pt x="10669" y="7168"/>
                    <a:pt x="10669" y="7227"/>
                  </a:cubicBezTo>
                  <a:cubicBezTo>
                    <a:pt x="10669" y="7287"/>
                    <a:pt x="10621" y="7334"/>
                    <a:pt x="10562" y="7334"/>
                  </a:cubicBezTo>
                  <a:cubicBezTo>
                    <a:pt x="10502" y="7334"/>
                    <a:pt x="10454" y="7287"/>
                    <a:pt x="10454" y="7227"/>
                  </a:cubicBezTo>
                  <a:cubicBezTo>
                    <a:pt x="10454" y="7168"/>
                    <a:pt x="10502" y="7120"/>
                    <a:pt x="10562" y="7120"/>
                  </a:cubicBezTo>
                  <a:close/>
                  <a:moveTo>
                    <a:pt x="3751" y="10454"/>
                  </a:moveTo>
                  <a:cubicBezTo>
                    <a:pt x="3811" y="10454"/>
                    <a:pt x="3847" y="10501"/>
                    <a:pt x="3847" y="10561"/>
                  </a:cubicBezTo>
                  <a:cubicBezTo>
                    <a:pt x="3847" y="10621"/>
                    <a:pt x="3811" y="10668"/>
                    <a:pt x="3751" y="10668"/>
                  </a:cubicBezTo>
                  <a:cubicBezTo>
                    <a:pt x="3692" y="10668"/>
                    <a:pt x="3644" y="10621"/>
                    <a:pt x="3644" y="10561"/>
                  </a:cubicBezTo>
                  <a:cubicBezTo>
                    <a:pt x="3644" y="10501"/>
                    <a:pt x="3680" y="10454"/>
                    <a:pt x="3751" y="10454"/>
                  </a:cubicBezTo>
                  <a:close/>
                  <a:moveTo>
                    <a:pt x="5490" y="10454"/>
                  </a:moveTo>
                  <a:cubicBezTo>
                    <a:pt x="5549" y="10454"/>
                    <a:pt x="5597" y="10501"/>
                    <a:pt x="5597" y="10561"/>
                  </a:cubicBezTo>
                  <a:cubicBezTo>
                    <a:pt x="5597" y="10621"/>
                    <a:pt x="5537" y="10668"/>
                    <a:pt x="5490" y="10668"/>
                  </a:cubicBezTo>
                  <a:cubicBezTo>
                    <a:pt x="5430" y="10668"/>
                    <a:pt x="5382" y="10621"/>
                    <a:pt x="5382" y="10561"/>
                  </a:cubicBezTo>
                  <a:cubicBezTo>
                    <a:pt x="5382" y="10501"/>
                    <a:pt x="5430" y="10454"/>
                    <a:pt x="5490" y="10454"/>
                  </a:cubicBezTo>
                  <a:close/>
                  <a:moveTo>
                    <a:pt x="7216" y="10454"/>
                  </a:moveTo>
                  <a:cubicBezTo>
                    <a:pt x="7276" y="10454"/>
                    <a:pt x="7323" y="10501"/>
                    <a:pt x="7323" y="10561"/>
                  </a:cubicBezTo>
                  <a:cubicBezTo>
                    <a:pt x="7323" y="10621"/>
                    <a:pt x="7276" y="10668"/>
                    <a:pt x="7216" y="10668"/>
                  </a:cubicBezTo>
                  <a:cubicBezTo>
                    <a:pt x="7156" y="10668"/>
                    <a:pt x="7109" y="10621"/>
                    <a:pt x="7109" y="10561"/>
                  </a:cubicBezTo>
                  <a:cubicBezTo>
                    <a:pt x="7109" y="10501"/>
                    <a:pt x="7156" y="10454"/>
                    <a:pt x="7216" y="10454"/>
                  </a:cubicBezTo>
                  <a:close/>
                  <a:moveTo>
                    <a:pt x="3811" y="0"/>
                  </a:moveTo>
                  <a:cubicBezTo>
                    <a:pt x="3561" y="0"/>
                    <a:pt x="3394" y="203"/>
                    <a:pt x="3394" y="417"/>
                  </a:cubicBezTo>
                  <a:cubicBezTo>
                    <a:pt x="3394" y="595"/>
                    <a:pt x="3489" y="750"/>
                    <a:pt x="3656" y="810"/>
                  </a:cubicBezTo>
                  <a:lnTo>
                    <a:pt x="3656" y="1738"/>
                  </a:lnTo>
                  <a:lnTo>
                    <a:pt x="1965" y="1738"/>
                  </a:lnTo>
                  <a:cubicBezTo>
                    <a:pt x="1870" y="1738"/>
                    <a:pt x="1799" y="1810"/>
                    <a:pt x="1799" y="1893"/>
                  </a:cubicBezTo>
                  <a:lnTo>
                    <a:pt x="1799" y="3596"/>
                  </a:lnTo>
                  <a:lnTo>
                    <a:pt x="799" y="3596"/>
                  </a:lnTo>
                  <a:cubicBezTo>
                    <a:pt x="739" y="3441"/>
                    <a:pt x="596" y="3322"/>
                    <a:pt x="418" y="3322"/>
                  </a:cubicBezTo>
                  <a:cubicBezTo>
                    <a:pt x="179" y="3322"/>
                    <a:pt x="1" y="3524"/>
                    <a:pt x="1" y="3739"/>
                  </a:cubicBezTo>
                  <a:cubicBezTo>
                    <a:pt x="1" y="3977"/>
                    <a:pt x="191" y="4155"/>
                    <a:pt x="418" y="4155"/>
                  </a:cubicBezTo>
                  <a:cubicBezTo>
                    <a:pt x="596" y="4155"/>
                    <a:pt x="739" y="4048"/>
                    <a:pt x="799" y="3893"/>
                  </a:cubicBezTo>
                  <a:lnTo>
                    <a:pt x="1727" y="3893"/>
                  </a:lnTo>
                  <a:lnTo>
                    <a:pt x="1727" y="5310"/>
                  </a:lnTo>
                  <a:lnTo>
                    <a:pt x="799" y="5310"/>
                  </a:lnTo>
                  <a:cubicBezTo>
                    <a:pt x="739" y="5156"/>
                    <a:pt x="596" y="5036"/>
                    <a:pt x="418" y="5036"/>
                  </a:cubicBezTo>
                  <a:cubicBezTo>
                    <a:pt x="179" y="5036"/>
                    <a:pt x="1" y="5227"/>
                    <a:pt x="1" y="5453"/>
                  </a:cubicBezTo>
                  <a:cubicBezTo>
                    <a:pt x="1" y="5691"/>
                    <a:pt x="191" y="5870"/>
                    <a:pt x="418" y="5870"/>
                  </a:cubicBezTo>
                  <a:cubicBezTo>
                    <a:pt x="596" y="5870"/>
                    <a:pt x="739" y="5763"/>
                    <a:pt x="799" y="5608"/>
                  </a:cubicBezTo>
                  <a:lnTo>
                    <a:pt x="1727" y="5608"/>
                  </a:lnTo>
                  <a:lnTo>
                    <a:pt x="1727" y="7013"/>
                  </a:lnTo>
                  <a:lnTo>
                    <a:pt x="799" y="7013"/>
                  </a:lnTo>
                  <a:cubicBezTo>
                    <a:pt x="739" y="6870"/>
                    <a:pt x="596" y="6751"/>
                    <a:pt x="418" y="6751"/>
                  </a:cubicBezTo>
                  <a:cubicBezTo>
                    <a:pt x="179" y="6751"/>
                    <a:pt x="1" y="6941"/>
                    <a:pt x="1" y="7168"/>
                  </a:cubicBezTo>
                  <a:cubicBezTo>
                    <a:pt x="1" y="7406"/>
                    <a:pt x="191" y="7584"/>
                    <a:pt x="418" y="7584"/>
                  </a:cubicBezTo>
                  <a:cubicBezTo>
                    <a:pt x="596" y="7584"/>
                    <a:pt x="739" y="7477"/>
                    <a:pt x="799" y="7311"/>
                  </a:cubicBezTo>
                  <a:lnTo>
                    <a:pt x="1727" y="7311"/>
                  </a:lnTo>
                  <a:lnTo>
                    <a:pt x="1727" y="9013"/>
                  </a:lnTo>
                  <a:cubicBezTo>
                    <a:pt x="1727" y="9097"/>
                    <a:pt x="1799" y="9180"/>
                    <a:pt x="1882" y="9180"/>
                  </a:cubicBezTo>
                  <a:lnTo>
                    <a:pt x="3585" y="9180"/>
                  </a:lnTo>
                  <a:lnTo>
                    <a:pt x="3585" y="10097"/>
                  </a:lnTo>
                  <a:cubicBezTo>
                    <a:pt x="3430" y="10156"/>
                    <a:pt x="3311" y="10311"/>
                    <a:pt x="3311" y="10490"/>
                  </a:cubicBezTo>
                  <a:cubicBezTo>
                    <a:pt x="3311" y="10728"/>
                    <a:pt x="3513" y="10906"/>
                    <a:pt x="3727" y="10906"/>
                  </a:cubicBezTo>
                  <a:cubicBezTo>
                    <a:pt x="3966" y="10906"/>
                    <a:pt x="4144" y="10704"/>
                    <a:pt x="4144" y="10490"/>
                  </a:cubicBezTo>
                  <a:cubicBezTo>
                    <a:pt x="4144" y="10311"/>
                    <a:pt x="4049" y="10156"/>
                    <a:pt x="3882" y="10097"/>
                  </a:cubicBezTo>
                  <a:lnTo>
                    <a:pt x="3882" y="9180"/>
                  </a:lnTo>
                  <a:lnTo>
                    <a:pt x="5299" y="9180"/>
                  </a:lnTo>
                  <a:lnTo>
                    <a:pt x="5299" y="10097"/>
                  </a:lnTo>
                  <a:cubicBezTo>
                    <a:pt x="5144" y="10156"/>
                    <a:pt x="5025" y="10311"/>
                    <a:pt x="5025" y="10490"/>
                  </a:cubicBezTo>
                  <a:cubicBezTo>
                    <a:pt x="5025" y="10728"/>
                    <a:pt x="5216" y="10906"/>
                    <a:pt x="5442" y="10906"/>
                  </a:cubicBezTo>
                  <a:cubicBezTo>
                    <a:pt x="5680" y="10906"/>
                    <a:pt x="5859" y="10704"/>
                    <a:pt x="5859" y="10490"/>
                  </a:cubicBezTo>
                  <a:cubicBezTo>
                    <a:pt x="5859" y="10311"/>
                    <a:pt x="5752" y="10156"/>
                    <a:pt x="5597" y="10097"/>
                  </a:cubicBezTo>
                  <a:lnTo>
                    <a:pt x="5597" y="9180"/>
                  </a:lnTo>
                  <a:lnTo>
                    <a:pt x="7002" y="9180"/>
                  </a:lnTo>
                  <a:lnTo>
                    <a:pt x="7002" y="10097"/>
                  </a:lnTo>
                  <a:cubicBezTo>
                    <a:pt x="6859" y="10156"/>
                    <a:pt x="6740" y="10311"/>
                    <a:pt x="6740" y="10490"/>
                  </a:cubicBezTo>
                  <a:cubicBezTo>
                    <a:pt x="6740" y="10728"/>
                    <a:pt x="6930" y="10906"/>
                    <a:pt x="7156" y="10906"/>
                  </a:cubicBezTo>
                  <a:cubicBezTo>
                    <a:pt x="7383" y="10906"/>
                    <a:pt x="7573" y="10704"/>
                    <a:pt x="7573" y="10490"/>
                  </a:cubicBezTo>
                  <a:cubicBezTo>
                    <a:pt x="7573" y="10311"/>
                    <a:pt x="7466" y="10156"/>
                    <a:pt x="7299" y="10097"/>
                  </a:cubicBezTo>
                  <a:lnTo>
                    <a:pt x="7299" y="9180"/>
                  </a:lnTo>
                  <a:lnTo>
                    <a:pt x="9002" y="9180"/>
                  </a:lnTo>
                  <a:cubicBezTo>
                    <a:pt x="9085" y="9180"/>
                    <a:pt x="9169" y="9097"/>
                    <a:pt x="9169" y="9013"/>
                  </a:cubicBezTo>
                  <a:lnTo>
                    <a:pt x="9169" y="7311"/>
                  </a:lnTo>
                  <a:lnTo>
                    <a:pt x="10085" y="7311"/>
                  </a:lnTo>
                  <a:cubicBezTo>
                    <a:pt x="10145" y="7465"/>
                    <a:pt x="10300" y="7584"/>
                    <a:pt x="10478" y="7584"/>
                  </a:cubicBezTo>
                  <a:cubicBezTo>
                    <a:pt x="10716" y="7584"/>
                    <a:pt x="10895" y="7394"/>
                    <a:pt x="10895" y="7168"/>
                  </a:cubicBezTo>
                  <a:cubicBezTo>
                    <a:pt x="10895" y="6930"/>
                    <a:pt x="10693" y="6751"/>
                    <a:pt x="10478" y="6751"/>
                  </a:cubicBezTo>
                  <a:cubicBezTo>
                    <a:pt x="10300" y="6751"/>
                    <a:pt x="10145" y="6858"/>
                    <a:pt x="10085" y="7013"/>
                  </a:cubicBezTo>
                  <a:lnTo>
                    <a:pt x="9169" y="7013"/>
                  </a:lnTo>
                  <a:lnTo>
                    <a:pt x="9240" y="5644"/>
                  </a:lnTo>
                  <a:lnTo>
                    <a:pt x="10157" y="5644"/>
                  </a:lnTo>
                  <a:cubicBezTo>
                    <a:pt x="10216" y="5798"/>
                    <a:pt x="10371" y="5918"/>
                    <a:pt x="10550" y="5918"/>
                  </a:cubicBezTo>
                  <a:cubicBezTo>
                    <a:pt x="10788" y="5918"/>
                    <a:pt x="10966" y="5727"/>
                    <a:pt x="10966" y="5501"/>
                  </a:cubicBezTo>
                  <a:cubicBezTo>
                    <a:pt x="10966" y="5263"/>
                    <a:pt x="10776" y="5084"/>
                    <a:pt x="10550" y="5084"/>
                  </a:cubicBezTo>
                  <a:cubicBezTo>
                    <a:pt x="10371" y="5084"/>
                    <a:pt x="10216" y="5191"/>
                    <a:pt x="10157" y="5346"/>
                  </a:cubicBezTo>
                  <a:lnTo>
                    <a:pt x="9240" y="5346"/>
                  </a:lnTo>
                  <a:lnTo>
                    <a:pt x="9240" y="3905"/>
                  </a:lnTo>
                  <a:lnTo>
                    <a:pt x="10157" y="3905"/>
                  </a:lnTo>
                  <a:cubicBezTo>
                    <a:pt x="10216" y="4060"/>
                    <a:pt x="10371" y="4179"/>
                    <a:pt x="10550" y="4179"/>
                  </a:cubicBezTo>
                  <a:cubicBezTo>
                    <a:pt x="10788" y="4179"/>
                    <a:pt x="10966" y="3977"/>
                    <a:pt x="10966" y="3763"/>
                  </a:cubicBezTo>
                  <a:cubicBezTo>
                    <a:pt x="10966" y="3524"/>
                    <a:pt x="10776" y="3346"/>
                    <a:pt x="10550" y="3346"/>
                  </a:cubicBezTo>
                  <a:cubicBezTo>
                    <a:pt x="10371" y="3346"/>
                    <a:pt x="10216" y="3441"/>
                    <a:pt x="10157" y="3608"/>
                  </a:cubicBezTo>
                  <a:lnTo>
                    <a:pt x="9240" y="3608"/>
                  </a:lnTo>
                  <a:lnTo>
                    <a:pt x="9240" y="1917"/>
                  </a:lnTo>
                  <a:cubicBezTo>
                    <a:pt x="9240" y="1822"/>
                    <a:pt x="9169" y="1750"/>
                    <a:pt x="9073" y="1750"/>
                  </a:cubicBezTo>
                  <a:lnTo>
                    <a:pt x="8395" y="1750"/>
                  </a:lnTo>
                  <a:cubicBezTo>
                    <a:pt x="8299" y="1750"/>
                    <a:pt x="8228" y="1822"/>
                    <a:pt x="8228" y="1917"/>
                  </a:cubicBezTo>
                  <a:cubicBezTo>
                    <a:pt x="8228" y="2000"/>
                    <a:pt x="8299" y="2072"/>
                    <a:pt x="8395" y="2072"/>
                  </a:cubicBezTo>
                  <a:lnTo>
                    <a:pt x="8930" y="2072"/>
                  </a:lnTo>
                  <a:lnTo>
                    <a:pt x="8930" y="3763"/>
                  </a:lnTo>
                  <a:lnTo>
                    <a:pt x="8930" y="5489"/>
                  </a:lnTo>
                  <a:lnTo>
                    <a:pt x="8930" y="7215"/>
                  </a:lnTo>
                  <a:lnTo>
                    <a:pt x="8930" y="8906"/>
                  </a:lnTo>
                  <a:lnTo>
                    <a:pt x="2049" y="8906"/>
                  </a:lnTo>
                  <a:lnTo>
                    <a:pt x="2049" y="7215"/>
                  </a:lnTo>
                  <a:lnTo>
                    <a:pt x="2049" y="5489"/>
                  </a:lnTo>
                  <a:lnTo>
                    <a:pt x="2049" y="3763"/>
                  </a:lnTo>
                  <a:lnTo>
                    <a:pt x="2049" y="2060"/>
                  </a:lnTo>
                  <a:lnTo>
                    <a:pt x="7752" y="2060"/>
                  </a:lnTo>
                  <a:cubicBezTo>
                    <a:pt x="7835" y="2060"/>
                    <a:pt x="7918" y="1988"/>
                    <a:pt x="7918" y="1893"/>
                  </a:cubicBezTo>
                  <a:cubicBezTo>
                    <a:pt x="7918" y="1810"/>
                    <a:pt x="7835" y="1738"/>
                    <a:pt x="7752" y="1738"/>
                  </a:cubicBezTo>
                  <a:lnTo>
                    <a:pt x="7383" y="1738"/>
                  </a:lnTo>
                  <a:lnTo>
                    <a:pt x="7383" y="810"/>
                  </a:lnTo>
                  <a:cubicBezTo>
                    <a:pt x="7526" y="750"/>
                    <a:pt x="7645" y="595"/>
                    <a:pt x="7645" y="417"/>
                  </a:cubicBezTo>
                  <a:cubicBezTo>
                    <a:pt x="7645" y="179"/>
                    <a:pt x="7454" y="0"/>
                    <a:pt x="7228" y="0"/>
                  </a:cubicBezTo>
                  <a:cubicBezTo>
                    <a:pt x="6990" y="0"/>
                    <a:pt x="6811" y="203"/>
                    <a:pt x="6811" y="417"/>
                  </a:cubicBezTo>
                  <a:cubicBezTo>
                    <a:pt x="6811" y="595"/>
                    <a:pt x="6918" y="750"/>
                    <a:pt x="7085" y="810"/>
                  </a:cubicBezTo>
                  <a:lnTo>
                    <a:pt x="7085" y="1738"/>
                  </a:lnTo>
                  <a:lnTo>
                    <a:pt x="5668" y="1738"/>
                  </a:lnTo>
                  <a:lnTo>
                    <a:pt x="5668" y="810"/>
                  </a:lnTo>
                  <a:cubicBezTo>
                    <a:pt x="5811" y="750"/>
                    <a:pt x="5930" y="595"/>
                    <a:pt x="5930" y="417"/>
                  </a:cubicBezTo>
                  <a:cubicBezTo>
                    <a:pt x="5930" y="179"/>
                    <a:pt x="5740" y="0"/>
                    <a:pt x="5513" y="0"/>
                  </a:cubicBezTo>
                  <a:cubicBezTo>
                    <a:pt x="5275" y="0"/>
                    <a:pt x="5097" y="203"/>
                    <a:pt x="5097" y="417"/>
                  </a:cubicBezTo>
                  <a:cubicBezTo>
                    <a:pt x="5097" y="595"/>
                    <a:pt x="5204" y="750"/>
                    <a:pt x="5371" y="810"/>
                  </a:cubicBezTo>
                  <a:lnTo>
                    <a:pt x="5371" y="1738"/>
                  </a:lnTo>
                  <a:lnTo>
                    <a:pt x="3954" y="1738"/>
                  </a:lnTo>
                  <a:lnTo>
                    <a:pt x="3954" y="810"/>
                  </a:lnTo>
                  <a:cubicBezTo>
                    <a:pt x="4108" y="750"/>
                    <a:pt x="4216" y="595"/>
                    <a:pt x="4216" y="417"/>
                  </a:cubicBezTo>
                  <a:cubicBezTo>
                    <a:pt x="4216" y="179"/>
                    <a:pt x="4025" y="0"/>
                    <a:pt x="381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955;p64"/>
            <p:cNvSpPr/>
            <p:nvPr/>
          </p:nvSpPr>
          <p:spPr>
            <a:xfrm>
              <a:off x="3599440" y="2956543"/>
              <a:ext cx="204494" cy="204843"/>
            </a:xfrm>
            <a:custGeom>
              <a:avLst/>
              <a:gdLst/>
              <a:ahLst/>
              <a:cxnLst/>
              <a:rect l="l" t="t" r="r" b="b"/>
              <a:pathLst>
                <a:path w="6455" h="6466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4644"/>
                  </a:lnTo>
                  <a:cubicBezTo>
                    <a:pt x="1" y="4739"/>
                    <a:pt x="72" y="4811"/>
                    <a:pt x="156" y="4811"/>
                  </a:cubicBezTo>
                  <a:cubicBezTo>
                    <a:pt x="251" y="4811"/>
                    <a:pt x="322" y="4739"/>
                    <a:pt x="322" y="4644"/>
                  </a:cubicBezTo>
                  <a:lnTo>
                    <a:pt x="322" y="334"/>
                  </a:lnTo>
                  <a:lnTo>
                    <a:pt x="6133" y="334"/>
                  </a:lnTo>
                  <a:lnTo>
                    <a:pt x="6133" y="6132"/>
                  </a:lnTo>
                  <a:lnTo>
                    <a:pt x="322" y="6132"/>
                  </a:lnTo>
                  <a:lnTo>
                    <a:pt x="322" y="5287"/>
                  </a:lnTo>
                  <a:cubicBezTo>
                    <a:pt x="322" y="5203"/>
                    <a:pt x="251" y="5120"/>
                    <a:pt x="156" y="5120"/>
                  </a:cubicBezTo>
                  <a:cubicBezTo>
                    <a:pt x="72" y="5120"/>
                    <a:pt x="1" y="5203"/>
                    <a:pt x="1" y="5287"/>
                  </a:cubicBezTo>
                  <a:lnTo>
                    <a:pt x="1" y="6299"/>
                  </a:lnTo>
                  <a:cubicBezTo>
                    <a:pt x="1" y="6394"/>
                    <a:pt x="72" y="6466"/>
                    <a:pt x="156" y="6466"/>
                  </a:cubicBezTo>
                  <a:lnTo>
                    <a:pt x="6287" y="6466"/>
                  </a:lnTo>
                  <a:cubicBezTo>
                    <a:pt x="6383" y="6466"/>
                    <a:pt x="6454" y="6394"/>
                    <a:pt x="6454" y="6299"/>
                  </a:cubicBezTo>
                  <a:lnTo>
                    <a:pt x="6454" y="167"/>
                  </a:lnTo>
                  <a:cubicBezTo>
                    <a:pt x="6442" y="84"/>
                    <a:pt x="6383" y="0"/>
                    <a:pt x="628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956;p64"/>
            <p:cNvSpPr/>
            <p:nvPr/>
          </p:nvSpPr>
          <p:spPr>
            <a:xfrm>
              <a:off x="3661691" y="3018763"/>
              <a:ext cx="79992" cy="80372"/>
            </a:xfrm>
            <a:custGeom>
              <a:avLst/>
              <a:gdLst/>
              <a:ahLst/>
              <a:cxnLst/>
              <a:rect l="l" t="t" r="r" b="b"/>
              <a:pathLst>
                <a:path w="2525" h="2537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2370"/>
                  </a:lnTo>
                  <a:cubicBezTo>
                    <a:pt x="1" y="2466"/>
                    <a:pt x="72" y="2537"/>
                    <a:pt x="155" y="2537"/>
                  </a:cubicBezTo>
                  <a:lnTo>
                    <a:pt x="1013" y="2537"/>
                  </a:lnTo>
                  <a:cubicBezTo>
                    <a:pt x="1096" y="2537"/>
                    <a:pt x="1167" y="2466"/>
                    <a:pt x="1167" y="2370"/>
                  </a:cubicBezTo>
                  <a:cubicBezTo>
                    <a:pt x="1167" y="2287"/>
                    <a:pt x="1096" y="2204"/>
                    <a:pt x="1013" y="2204"/>
                  </a:cubicBezTo>
                  <a:lnTo>
                    <a:pt x="322" y="2204"/>
                  </a:lnTo>
                  <a:lnTo>
                    <a:pt x="322" y="322"/>
                  </a:lnTo>
                  <a:lnTo>
                    <a:pt x="2215" y="322"/>
                  </a:lnTo>
                  <a:lnTo>
                    <a:pt x="2215" y="2204"/>
                  </a:lnTo>
                  <a:lnTo>
                    <a:pt x="1632" y="2204"/>
                  </a:lnTo>
                  <a:cubicBezTo>
                    <a:pt x="1548" y="2204"/>
                    <a:pt x="1465" y="2287"/>
                    <a:pt x="1465" y="2370"/>
                  </a:cubicBezTo>
                  <a:cubicBezTo>
                    <a:pt x="1465" y="2466"/>
                    <a:pt x="1548" y="2537"/>
                    <a:pt x="1632" y="2537"/>
                  </a:cubicBezTo>
                  <a:lnTo>
                    <a:pt x="2346" y="2537"/>
                  </a:lnTo>
                  <a:cubicBezTo>
                    <a:pt x="2441" y="2537"/>
                    <a:pt x="2513" y="2466"/>
                    <a:pt x="2513" y="2370"/>
                  </a:cubicBezTo>
                  <a:lnTo>
                    <a:pt x="2513" y="168"/>
                  </a:lnTo>
                  <a:cubicBezTo>
                    <a:pt x="2525" y="84"/>
                    <a:pt x="2453" y="1"/>
                    <a:pt x="235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957;p64"/>
            <p:cNvSpPr/>
            <p:nvPr/>
          </p:nvSpPr>
          <p:spPr>
            <a:xfrm>
              <a:off x="3625101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958;p64"/>
            <p:cNvSpPr/>
            <p:nvPr/>
          </p:nvSpPr>
          <p:spPr>
            <a:xfrm>
              <a:off x="3651522" y="2982552"/>
              <a:ext cx="18881" cy="18533"/>
            </a:xfrm>
            <a:custGeom>
              <a:avLst/>
              <a:gdLst/>
              <a:ahLst/>
              <a:cxnLst/>
              <a:rect l="l" t="t" r="r" b="b"/>
              <a:pathLst>
                <a:path w="596" h="585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8"/>
                  </a:cubicBezTo>
                  <a:lnTo>
                    <a:pt x="583" y="168"/>
                  </a:lnTo>
                  <a:cubicBezTo>
                    <a:pt x="595" y="72"/>
                    <a:pt x="524" y="1"/>
                    <a:pt x="44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959;p64"/>
            <p:cNvSpPr/>
            <p:nvPr/>
          </p:nvSpPr>
          <p:spPr>
            <a:xfrm>
              <a:off x="3679052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960;p64"/>
            <p:cNvSpPr/>
            <p:nvPr/>
          </p:nvSpPr>
          <p:spPr>
            <a:xfrm>
              <a:off x="3705822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61;p64"/>
            <p:cNvSpPr/>
            <p:nvPr/>
          </p:nvSpPr>
          <p:spPr>
            <a:xfrm>
              <a:off x="3732591" y="2982552"/>
              <a:ext cx="18533" cy="18533"/>
            </a:xfrm>
            <a:custGeom>
              <a:avLst/>
              <a:gdLst/>
              <a:ahLst/>
              <a:cxnLst/>
              <a:rect l="l" t="t" r="r" b="b"/>
              <a:pathLst>
                <a:path w="585" h="58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62;p64"/>
            <p:cNvSpPr/>
            <p:nvPr/>
          </p:nvSpPr>
          <p:spPr>
            <a:xfrm>
              <a:off x="3759773" y="2982552"/>
              <a:ext cx="18121" cy="18533"/>
            </a:xfrm>
            <a:custGeom>
              <a:avLst/>
              <a:gdLst/>
              <a:ahLst/>
              <a:cxnLst/>
              <a:rect l="l" t="t" r="r" b="b"/>
              <a:pathLst>
                <a:path w="572" h="58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963;p64"/>
            <p:cNvSpPr/>
            <p:nvPr/>
          </p:nvSpPr>
          <p:spPr>
            <a:xfrm>
              <a:off x="3625101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964;p64"/>
            <p:cNvSpPr/>
            <p:nvPr/>
          </p:nvSpPr>
          <p:spPr>
            <a:xfrm>
              <a:off x="3651522" y="3116844"/>
              <a:ext cx="18881" cy="18501"/>
            </a:xfrm>
            <a:custGeom>
              <a:avLst/>
              <a:gdLst/>
              <a:ahLst/>
              <a:cxnLst/>
              <a:rect l="l" t="t" r="r" b="b"/>
              <a:pathLst>
                <a:path w="596" h="584" extrusionOk="0"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7"/>
                  </a:cubicBezTo>
                  <a:lnTo>
                    <a:pt x="583" y="167"/>
                  </a:lnTo>
                  <a:cubicBezTo>
                    <a:pt x="595" y="84"/>
                    <a:pt x="524" y="1"/>
                    <a:pt x="44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965;p64"/>
            <p:cNvSpPr/>
            <p:nvPr/>
          </p:nvSpPr>
          <p:spPr>
            <a:xfrm>
              <a:off x="3679052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966;p64"/>
            <p:cNvSpPr/>
            <p:nvPr/>
          </p:nvSpPr>
          <p:spPr>
            <a:xfrm>
              <a:off x="3705822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967;p64"/>
            <p:cNvSpPr/>
            <p:nvPr/>
          </p:nvSpPr>
          <p:spPr>
            <a:xfrm>
              <a:off x="3732591" y="3116844"/>
              <a:ext cx="18533" cy="18501"/>
            </a:xfrm>
            <a:custGeom>
              <a:avLst/>
              <a:gdLst/>
              <a:ahLst/>
              <a:cxnLst/>
              <a:rect l="l" t="t" r="r" b="b"/>
              <a:pathLst>
                <a:path w="585" h="584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968;p64"/>
            <p:cNvSpPr/>
            <p:nvPr/>
          </p:nvSpPr>
          <p:spPr>
            <a:xfrm>
              <a:off x="3759773" y="311684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969;p64"/>
            <p:cNvSpPr/>
            <p:nvPr/>
          </p:nvSpPr>
          <p:spPr>
            <a:xfrm>
              <a:off x="3625101" y="300935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0"/>
                    <a:pt x="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970;p64"/>
            <p:cNvSpPr/>
            <p:nvPr/>
          </p:nvSpPr>
          <p:spPr>
            <a:xfrm>
              <a:off x="3625101" y="3036503"/>
              <a:ext cx="18501" cy="18153"/>
            </a:xfrm>
            <a:custGeom>
              <a:avLst/>
              <a:gdLst/>
              <a:ahLst/>
              <a:cxnLst/>
              <a:rect l="l" t="t" r="r" b="b"/>
              <a:pathLst>
                <a:path w="584" h="573" extrusionOk="0">
                  <a:moveTo>
                    <a:pt x="167" y="1"/>
                  </a:moveTo>
                  <a:cubicBezTo>
                    <a:pt x="84" y="1"/>
                    <a:pt x="1" y="72"/>
                    <a:pt x="1" y="155"/>
                  </a:cubicBezTo>
                  <a:lnTo>
                    <a:pt x="1" y="417"/>
                  </a:lnTo>
                  <a:cubicBezTo>
                    <a:pt x="1" y="501"/>
                    <a:pt x="84" y="572"/>
                    <a:pt x="167" y="572"/>
                  </a:cubicBezTo>
                  <a:lnTo>
                    <a:pt x="417" y="572"/>
                  </a:lnTo>
                  <a:cubicBezTo>
                    <a:pt x="513" y="572"/>
                    <a:pt x="584" y="501"/>
                    <a:pt x="584" y="417"/>
                  </a:cubicBezTo>
                  <a:lnTo>
                    <a:pt x="584" y="155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971;p64"/>
            <p:cNvSpPr/>
            <p:nvPr/>
          </p:nvSpPr>
          <p:spPr>
            <a:xfrm>
              <a:off x="3625101" y="3063273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01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01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972;p64"/>
            <p:cNvSpPr/>
            <p:nvPr/>
          </p:nvSpPr>
          <p:spPr>
            <a:xfrm>
              <a:off x="3625101" y="309007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72"/>
                    <a:pt x="513" y="0"/>
                    <a:pt x="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973;p64"/>
            <p:cNvSpPr/>
            <p:nvPr/>
          </p:nvSpPr>
          <p:spPr>
            <a:xfrm>
              <a:off x="3759773" y="300935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0"/>
                    <a:pt x="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974;p64"/>
            <p:cNvSpPr/>
            <p:nvPr/>
          </p:nvSpPr>
          <p:spPr>
            <a:xfrm>
              <a:off x="3759773" y="3036503"/>
              <a:ext cx="18121" cy="18153"/>
            </a:xfrm>
            <a:custGeom>
              <a:avLst/>
              <a:gdLst/>
              <a:ahLst/>
              <a:cxnLst/>
              <a:rect l="l" t="t" r="r" b="b"/>
              <a:pathLst>
                <a:path w="572" h="573" extrusionOk="0"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417"/>
                  </a:lnTo>
                  <a:cubicBezTo>
                    <a:pt x="0" y="501"/>
                    <a:pt x="72" y="572"/>
                    <a:pt x="155" y="572"/>
                  </a:cubicBezTo>
                  <a:lnTo>
                    <a:pt x="417" y="572"/>
                  </a:lnTo>
                  <a:cubicBezTo>
                    <a:pt x="500" y="572"/>
                    <a:pt x="572" y="501"/>
                    <a:pt x="572" y="417"/>
                  </a:cubicBezTo>
                  <a:lnTo>
                    <a:pt x="572" y="155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975;p64"/>
            <p:cNvSpPr/>
            <p:nvPr/>
          </p:nvSpPr>
          <p:spPr>
            <a:xfrm>
              <a:off x="3759773" y="3063273"/>
              <a:ext cx="18121" cy="18533"/>
            </a:xfrm>
            <a:custGeom>
              <a:avLst/>
              <a:gdLst/>
              <a:ahLst/>
              <a:cxnLst/>
              <a:rect l="l" t="t" r="r" b="b"/>
              <a:pathLst>
                <a:path w="572" h="58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01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01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76;p64"/>
            <p:cNvSpPr/>
            <p:nvPr/>
          </p:nvSpPr>
          <p:spPr>
            <a:xfrm>
              <a:off x="3759773" y="309007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72"/>
                    <a:pt x="500" y="0"/>
                    <a:pt x="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10230;p63"/>
          <p:cNvGrpSpPr/>
          <p:nvPr/>
        </p:nvGrpSpPr>
        <p:grpSpPr>
          <a:xfrm>
            <a:off x="8262556" y="1257471"/>
            <a:ext cx="371395" cy="278904"/>
            <a:chOff x="6644957" y="2456353"/>
            <a:chExt cx="371395" cy="278904"/>
          </a:xfrm>
        </p:grpSpPr>
        <p:sp>
          <p:nvSpPr>
            <p:cNvPr id="55" name="Google Shape;10231;p63"/>
            <p:cNvSpPr/>
            <p:nvPr/>
          </p:nvSpPr>
          <p:spPr>
            <a:xfrm>
              <a:off x="6644957" y="2456353"/>
              <a:ext cx="371395" cy="203123"/>
            </a:xfrm>
            <a:custGeom>
              <a:avLst/>
              <a:gdLst/>
              <a:ahLst/>
              <a:cxnLst/>
              <a:rect l="l" t="t" r="r" b="b"/>
              <a:pathLst>
                <a:path w="11669" h="6382" extrusionOk="0">
                  <a:moveTo>
                    <a:pt x="4763" y="0"/>
                  </a:moveTo>
                  <a:cubicBezTo>
                    <a:pt x="4167" y="0"/>
                    <a:pt x="3596" y="191"/>
                    <a:pt x="3120" y="548"/>
                  </a:cubicBezTo>
                  <a:cubicBezTo>
                    <a:pt x="2679" y="881"/>
                    <a:pt x="2358" y="1322"/>
                    <a:pt x="2179" y="1834"/>
                  </a:cubicBezTo>
                  <a:cubicBezTo>
                    <a:pt x="977" y="1893"/>
                    <a:pt x="0" y="2881"/>
                    <a:pt x="0" y="4108"/>
                  </a:cubicBezTo>
                  <a:cubicBezTo>
                    <a:pt x="0" y="5358"/>
                    <a:pt x="1036" y="6382"/>
                    <a:pt x="2286" y="6382"/>
                  </a:cubicBezTo>
                  <a:lnTo>
                    <a:pt x="3096" y="6382"/>
                  </a:lnTo>
                  <a:cubicBezTo>
                    <a:pt x="3191" y="6382"/>
                    <a:pt x="3274" y="6310"/>
                    <a:pt x="3274" y="6203"/>
                  </a:cubicBezTo>
                  <a:cubicBezTo>
                    <a:pt x="3274" y="6120"/>
                    <a:pt x="3203" y="6025"/>
                    <a:pt x="3096" y="6025"/>
                  </a:cubicBezTo>
                  <a:lnTo>
                    <a:pt x="2286" y="6025"/>
                  </a:lnTo>
                  <a:cubicBezTo>
                    <a:pt x="1215" y="6025"/>
                    <a:pt x="346" y="5167"/>
                    <a:pt x="346" y="4096"/>
                  </a:cubicBezTo>
                  <a:cubicBezTo>
                    <a:pt x="346" y="3024"/>
                    <a:pt x="1215" y="2155"/>
                    <a:pt x="2286" y="2155"/>
                  </a:cubicBezTo>
                  <a:lnTo>
                    <a:pt x="2298" y="2155"/>
                  </a:lnTo>
                  <a:cubicBezTo>
                    <a:pt x="2370" y="2155"/>
                    <a:pt x="2441" y="2107"/>
                    <a:pt x="2465" y="2036"/>
                  </a:cubicBezTo>
                  <a:cubicBezTo>
                    <a:pt x="2608" y="1548"/>
                    <a:pt x="2905" y="1119"/>
                    <a:pt x="3310" y="822"/>
                  </a:cubicBezTo>
                  <a:cubicBezTo>
                    <a:pt x="3727" y="500"/>
                    <a:pt x="4227" y="321"/>
                    <a:pt x="4751" y="321"/>
                  </a:cubicBezTo>
                  <a:cubicBezTo>
                    <a:pt x="5584" y="321"/>
                    <a:pt x="6346" y="738"/>
                    <a:pt x="6775" y="1453"/>
                  </a:cubicBezTo>
                  <a:cubicBezTo>
                    <a:pt x="6811" y="1516"/>
                    <a:pt x="6861" y="1545"/>
                    <a:pt x="6914" y="1545"/>
                  </a:cubicBezTo>
                  <a:cubicBezTo>
                    <a:pt x="6931" y="1545"/>
                    <a:pt x="6948" y="1542"/>
                    <a:pt x="6965" y="1536"/>
                  </a:cubicBezTo>
                  <a:cubicBezTo>
                    <a:pt x="7168" y="1476"/>
                    <a:pt x="7370" y="1429"/>
                    <a:pt x="7585" y="1429"/>
                  </a:cubicBezTo>
                  <a:cubicBezTo>
                    <a:pt x="8430" y="1429"/>
                    <a:pt x="9168" y="1976"/>
                    <a:pt x="9430" y="2786"/>
                  </a:cubicBezTo>
                  <a:cubicBezTo>
                    <a:pt x="9452" y="2851"/>
                    <a:pt x="9513" y="2907"/>
                    <a:pt x="9587" y="2907"/>
                  </a:cubicBezTo>
                  <a:cubicBezTo>
                    <a:pt x="9594" y="2907"/>
                    <a:pt x="9601" y="2906"/>
                    <a:pt x="9609" y="2905"/>
                  </a:cubicBezTo>
                  <a:cubicBezTo>
                    <a:pt x="9668" y="2905"/>
                    <a:pt x="9728" y="2881"/>
                    <a:pt x="9763" y="2881"/>
                  </a:cubicBezTo>
                  <a:cubicBezTo>
                    <a:pt x="10633" y="2881"/>
                    <a:pt x="11335" y="3584"/>
                    <a:pt x="11335" y="4453"/>
                  </a:cubicBezTo>
                  <a:cubicBezTo>
                    <a:pt x="11335" y="5310"/>
                    <a:pt x="10633" y="6013"/>
                    <a:pt x="9763" y="6013"/>
                  </a:cubicBezTo>
                  <a:lnTo>
                    <a:pt x="8573" y="6013"/>
                  </a:lnTo>
                  <a:cubicBezTo>
                    <a:pt x="8489" y="6013"/>
                    <a:pt x="8394" y="6084"/>
                    <a:pt x="8394" y="6191"/>
                  </a:cubicBezTo>
                  <a:cubicBezTo>
                    <a:pt x="8394" y="6298"/>
                    <a:pt x="8478" y="6370"/>
                    <a:pt x="8573" y="6370"/>
                  </a:cubicBezTo>
                  <a:lnTo>
                    <a:pt x="9763" y="6370"/>
                  </a:lnTo>
                  <a:cubicBezTo>
                    <a:pt x="10823" y="6370"/>
                    <a:pt x="11668" y="5501"/>
                    <a:pt x="11668" y="4465"/>
                  </a:cubicBezTo>
                  <a:cubicBezTo>
                    <a:pt x="11668" y="3417"/>
                    <a:pt x="10859" y="2560"/>
                    <a:pt x="9811" y="2560"/>
                  </a:cubicBezTo>
                  <a:lnTo>
                    <a:pt x="9740" y="2560"/>
                  </a:lnTo>
                  <a:cubicBezTo>
                    <a:pt x="9585" y="2155"/>
                    <a:pt x="9323" y="1798"/>
                    <a:pt x="8966" y="1548"/>
                  </a:cubicBezTo>
                  <a:cubicBezTo>
                    <a:pt x="8561" y="1250"/>
                    <a:pt x="8097" y="1095"/>
                    <a:pt x="7608" y="1095"/>
                  </a:cubicBezTo>
                  <a:cubicBezTo>
                    <a:pt x="7418" y="1095"/>
                    <a:pt x="7204" y="1131"/>
                    <a:pt x="7013" y="1179"/>
                  </a:cubicBezTo>
                  <a:cubicBezTo>
                    <a:pt x="6513" y="429"/>
                    <a:pt x="5680" y="0"/>
                    <a:pt x="476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232;p63"/>
            <p:cNvSpPr/>
            <p:nvPr/>
          </p:nvSpPr>
          <p:spPr>
            <a:xfrm>
              <a:off x="6761668" y="2549194"/>
              <a:ext cx="139850" cy="186064"/>
            </a:xfrm>
            <a:custGeom>
              <a:avLst/>
              <a:gdLst/>
              <a:ahLst/>
              <a:cxnLst/>
              <a:rect l="l" t="t" r="r" b="b"/>
              <a:pathLst>
                <a:path w="4394" h="5846" extrusionOk="0">
                  <a:moveTo>
                    <a:pt x="2584" y="357"/>
                  </a:moveTo>
                  <a:lnTo>
                    <a:pt x="2584" y="1476"/>
                  </a:lnTo>
                  <a:cubicBezTo>
                    <a:pt x="2584" y="1667"/>
                    <a:pt x="2751" y="1834"/>
                    <a:pt x="2941" y="1834"/>
                  </a:cubicBezTo>
                  <a:lnTo>
                    <a:pt x="3501" y="1834"/>
                  </a:lnTo>
                  <a:cubicBezTo>
                    <a:pt x="3584" y="1834"/>
                    <a:pt x="3679" y="1750"/>
                    <a:pt x="3679" y="1655"/>
                  </a:cubicBezTo>
                  <a:cubicBezTo>
                    <a:pt x="3679" y="1548"/>
                    <a:pt x="3596" y="1476"/>
                    <a:pt x="3501" y="1476"/>
                  </a:cubicBezTo>
                  <a:lnTo>
                    <a:pt x="2941" y="1476"/>
                  </a:lnTo>
                  <a:cubicBezTo>
                    <a:pt x="2941" y="1476"/>
                    <a:pt x="2929" y="1476"/>
                    <a:pt x="2929" y="1453"/>
                  </a:cubicBezTo>
                  <a:lnTo>
                    <a:pt x="2929" y="393"/>
                  </a:lnTo>
                  <a:lnTo>
                    <a:pt x="4001" y="1465"/>
                  </a:lnTo>
                  <a:cubicBezTo>
                    <a:pt x="4037" y="1500"/>
                    <a:pt x="4060" y="1560"/>
                    <a:pt x="4060" y="1607"/>
                  </a:cubicBezTo>
                  <a:lnTo>
                    <a:pt x="4060" y="5501"/>
                  </a:lnTo>
                  <a:lnTo>
                    <a:pt x="4049" y="5501"/>
                  </a:lnTo>
                  <a:lnTo>
                    <a:pt x="369" y="5525"/>
                  </a:lnTo>
                  <a:cubicBezTo>
                    <a:pt x="369" y="5525"/>
                    <a:pt x="358" y="5525"/>
                    <a:pt x="358" y="5501"/>
                  </a:cubicBezTo>
                  <a:lnTo>
                    <a:pt x="358" y="369"/>
                  </a:lnTo>
                  <a:cubicBezTo>
                    <a:pt x="358" y="369"/>
                    <a:pt x="358" y="357"/>
                    <a:pt x="369" y="357"/>
                  </a:cubicBezTo>
                  <a:close/>
                  <a:moveTo>
                    <a:pt x="358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5489"/>
                  </a:lnTo>
                  <a:cubicBezTo>
                    <a:pt x="0" y="5679"/>
                    <a:pt x="155" y="5846"/>
                    <a:pt x="358" y="5846"/>
                  </a:cubicBezTo>
                  <a:lnTo>
                    <a:pt x="4013" y="5846"/>
                  </a:lnTo>
                  <a:cubicBezTo>
                    <a:pt x="4203" y="5846"/>
                    <a:pt x="4370" y="5679"/>
                    <a:pt x="4370" y="5489"/>
                  </a:cubicBezTo>
                  <a:lnTo>
                    <a:pt x="4370" y="1607"/>
                  </a:lnTo>
                  <a:cubicBezTo>
                    <a:pt x="4394" y="1476"/>
                    <a:pt x="4334" y="1334"/>
                    <a:pt x="4227" y="1238"/>
                  </a:cubicBezTo>
                  <a:lnTo>
                    <a:pt x="3156" y="167"/>
                  </a:lnTo>
                  <a:cubicBezTo>
                    <a:pt x="3048" y="60"/>
                    <a:pt x="2917" y="0"/>
                    <a:pt x="276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233;p63"/>
            <p:cNvSpPr/>
            <p:nvPr/>
          </p:nvSpPr>
          <p:spPr>
            <a:xfrm>
              <a:off x="6802216" y="2625357"/>
              <a:ext cx="58754" cy="75431"/>
            </a:xfrm>
            <a:custGeom>
              <a:avLst/>
              <a:gdLst/>
              <a:ahLst/>
              <a:cxnLst/>
              <a:rect l="l" t="t" r="r" b="b"/>
              <a:pathLst>
                <a:path w="1846" h="2370" extrusionOk="0">
                  <a:moveTo>
                    <a:pt x="929" y="0"/>
                  </a:moveTo>
                  <a:cubicBezTo>
                    <a:pt x="881" y="0"/>
                    <a:pt x="822" y="36"/>
                    <a:pt x="786" y="60"/>
                  </a:cubicBezTo>
                  <a:lnTo>
                    <a:pt x="60" y="988"/>
                  </a:lnTo>
                  <a:cubicBezTo>
                    <a:pt x="0" y="1060"/>
                    <a:pt x="12" y="1167"/>
                    <a:pt x="96" y="1227"/>
                  </a:cubicBezTo>
                  <a:cubicBezTo>
                    <a:pt x="123" y="1250"/>
                    <a:pt x="157" y="1260"/>
                    <a:pt x="190" y="1260"/>
                  </a:cubicBezTo>
                  <a:cubicBezTo>
                    <a:pt x="243" y="1260"/>
                    <a:pt x="297" y="1234"/>
                    <a:pt x="334" y="1191"/>
                  </a:cubicBezTo>
                  <a:lnTo>
                    <a:pt x="762" y="655"/>
                  </a:lnTo>
                  <a:lnTo>
                    <a:pt x="762" y="2191"/>
                  </a:lnTo>
                  <a:cubicBezTo>
                    <a:pt x="762" y="2274"/>
                    <a:pt x="834" y="2370"/>
                    <a:pt x="941" y="2370"/>
                  </a:cubicBezTo>
                  <a:cubicBezTo>
                    <a:pt x="1024" y="2370"/>
                    <a:pt x="1120" y="2298"/>
                    <a:pt x="1120" y="2191"/>
                  </a:cubicBezTo>
                  <a:lnTo>
                    <a:pt x="1120" y="655"/>
                  </a:lnTo>
                  <a:lnTo>
                    <a:pt x="1548" y="1191"/>
                  </a:lnTo>
                  <a:cubicBezTo>
                    <a:pt x="1584" y="1238"/>
                    <a:pt x="1643" y="1250"/>
                    <a:pt x="1691" y="1250"/>
                  </a:cubicBezTo>
                  <a:cubicBezTo>
                    <a:pt x="1727" y="1250"/>
                    <a:pt x="1762" y="1238"/>
                    <a:pt x="1786" y="1203"/>
                  </a:cubicBezTo>
                  <a:cubicBezTo>
                    <a:pt x="1834" y="1167"/>
                    <a:pt x="1846" y="1060"/>
                    <a:pt x="1786" y="988"/>
                  </a:cubicBezTo>
                  <a:lnTo>
                    <a:pt x="1060" y="60"/>
                  </a:lnTo>
                  <a:cubicBezTo>
                    <a:pt x="1036" y="12"/>
                    <a:pt x="989" y="0"/>
                    <a:pt x="92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234;p63"/>
            <p:cNvSpPr/>
            <p:nvPr/>
          </p:nvSpPr>
          <p:spPr>
            <a:xfrm>
              <a:off x="6802216" y="2480828"/>
              <a:ext cx="47009" cy="33132"/>
            </a:xfrm>
            <a:custGeom>
              <a:avLst/>
              <a:gdLst/>
              <a:ahLst/>
              <a:cxnLst/>
              <a:rect l="l" t="t" r="r" b="b"/>
              <a:pathLst>
                <a:path w="1477" h="1041" extrusionOk="0">
                  <a:moveTo>
                    <a:pt x="193" y="0"/>
                  </a:moveTo>
                  <a:cubicBezTo>
                    <a:pt x="119" y="0"/>
                    <a:pt x="45" y="64"/>
                    <a:pt x="24" y="136"/>
                  </a:cubicBezTo>
                  <a:cubicBezTo>
                    <a:pt x="0" y="231"/>
                    <a:pt x="60" y="314"/>
                    <a:pt x="155" y="338"/>
                  </a:cubicBezTo>
                  <a:cubicBezTo>
                    <a:pt x="560" y="422"/>
                    <a:pt x="917" y="636"/>
                    <a:pt x="1155" y="969"/>
                  </a:cubicBezTo>
                  <a:cubicBezTo>
                    <a:pt x="1179" y="1017"/>
                    <a:pt x="1239" y="1041"/>
                    <a:pt x="1286" y="1041"/>
                  </a:cubicBezTo>
                  <a:cubicBezTo>
                    <a:pt x="1310" y="1041"/>
                    <a:pt x="1358" y="1029"/>
                    <a:pt x="1393" y="1017"/>
                  </a:cubicBezTo>
                  <a:cubicBezTo>
                    <a:pt x="1465" y="946"/>
                    <a:pt x="1477" y="838"/>
                    <a:pt x="1429" y="767"/>
                  </a:cubicBezTo>
                  <a:cubicBezTo>
                    <a:pt x="1131" y="374"/>
                    <a:pt x="703" y="88"/>
                    <a:pt x="227" y="5"/>
                  </a:cubicBezTo>
                  <a:cubicBezTo>
                    <a:pt x="216" y="2"/>
                    <a:pt x="204" y="0"/>
                    <a:pt x="19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235;p63"/>
            <p:cNvSpPr/>
            <p:nvPr/>
          </p:nvSpPr>
          <p:spPr>
            <a:xfrm>
              <a:off x="6895439" y="2517112"/>
              <a:ext cx="36793" cy="32114"/>
            </a:xfrm>
            <a:custGeom>
              <a:avLst/>
              <a:gdLst/>
              <a:ahLst/>
              <a:cxnLst/>
              <a:rect l="l" t="t" r="r" b="b"/>
              <a:pathLst>
                <a:path w="1156" h="1009" extrusionOk="0">
                  <a:moveTo>
                    <a:pt x="206" y="1"/>
                  </a:moveTo>
                  <a:cubicBezTo>
                    <a:pt x="131" y="1"/>
                    <a:pt x="65" y="39"/>
                    <a:pt x="36" y="115"/>
                  </a:cubicBezTo>
                  <a:cubicBezTo>
                    <a:pt x="0" y="198"/>
                    <a:pt x="48" y="306"/>
                    <a:pt x="143" y="341"/>
                  </a:cubicBezTo>
                  <a:cubicBezTo>
                    <a:pt x="429" y="437"/>
                    <a:pt x="667" y="639"/>
                    <a:pt x="810" y="913"/>
                  </a:cubicBezTo>
                  <a:cubicBezTo>
                    <a:pt x="846" y="972"/>
                    <a:pt x="893" y="1008"/>
                    <a:pt x="965" y="1008"/>
                  </a:cubicBezTo>
                  <a:cubicBezTo>
                    <a:pt x="989" y="1008"/>
                    <a:pt x="1024" y="1008"/>
                    <a:pt x="1036" y="996"/>
                  </a:cubicBezTo>
                  <a:cubicBezTo>
                    <a:pt x="1108" y="937"/>
                    <a:pt x="1155" y="829"/>
                    <a:pt x="1108" y="734"/>
                  </a:cubicBezTo>
                  <a:cubicBezTo>
                    <a:pt x="929" y="401"/>
                    <a:pt x="619" y="127"/>
                    <a:pt x="262" y="8"/>
                  </a:cubicBezTo>
                  <a:cubicBezTo>
                    <a:pt x="243" y="3"/>
                    <a:pt x="224" y="1"/>
                    <a:pt x="20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9954;p63"/>
          <p:cNvGrpSpPr/>
          <p:nvPr/>
        </p:nvGrpSpPr>
        <p:grpSpPr>
          <a:xfrm>
            <a:off x="7480702" y="1717738"/>
            <a:ext cx="349052" cy="230049"/>
            <a:chOff x="3988156" y="1568461"/>
            <a:chExt cx="349052" cy="230049"/>
          </a:xfrm>
        </p:grpSpPr>
        <p:sp>
          <p:nvSpPr>
            <p:cNvPr id="61" name="Google Shape;9955;p63"/>
            <p:cNvSpPr/>
            <p:nvPr/>
          </p:nvSpPr>
          <p:spPr>
            <a:xfrm>
              <a:off x="3988156" y="1571135"/>
              <a:ext cx="349052" cy="227376"/>
            </a:xfrm>
            <a:custGeom>
              <a:avLst/>
              <a:gdLst/>
              <a:ahLst/>
              <a:cxnLst/>
              <a:rect l="l" t="t" r="r" b="b"/>
              <a:pathLst>
                <a:path w="10967" h="7144" extrusionOk="0">
                  <a:moveTo>
                    <a:pt x="3203" y="322"/>
                  </a:moveTo>
                  <a:cubicBezTo>
                    <a:pt x="3489" y="322"/>
                    <a:pt x="3763" y="429"/>
                    <a:pt x="3977" y="631"/>
                  </a:cubicBezTo>
                  <a:lnTo>
                    <a:pt x="6168" y="2703"/>
                  </a:lnTo>
                  <a:lnTo>
                    <a:pt x="4930" y="2703"/>
                  </a:lnTo>
                  <a:lnTo>
                    <a:pt x="3072" y="322"/>
                  </a:lnTo>
                  <a:close/>
                  <a:moveTo>
                    <a:pt x="9240" y="3012"/>
                  </a:moveTo>
                  <a:cubicBezTo>
                    <a:pt x="9514" y="3036"/>
                    <a:pt x="9752" y="3143"/>
                    <a:pt x="9942" y="3346"/>
                  </a:cubicBezTo>
                  <a:lnTo>
                    <a:pt x="10049" y="3441"/>
                  </a:lnTo>
                  <a:lnTo>
                    <a:pt x="9406" y="3441"/>
                  </a:lnTo>
                  <a:lnTo>
                    <a:pt x="9406" y="3453"/>
                  </a:lnTo>
                  <a:cubicBezTo>
                    <a:pt x="9323" y="3453"/>
                    <a:pt x="9240" y="3370"/>
                    <a:pt x="9240" y="3286"/>
                  </a:cubicBezTo>
                  <a:lnTo>
                    <a:pt x="9240" y="3012"/>
                  </a:lnTo>
                  <a:close/>
                  <a:moveTo>
                    <a:pt x="6894" y="3715"/>
                  </a:moveTo>
                  <a:lnTo>
                    <a:pt x="3977" y="6477"/>
                  </a:lnTo>
                  <a:cubicBezTo>
                    <a:pt x="3763" y="6679"/>
                    <a:pt x="3501" y="6799"/>
                    <a:pt x="3203" y="6799"/>
                  </a:cubicBezTo>
                  <a:lnTo>
                    <a:pt x="3072" y="6799"/>
                  </a:lnTo>
                  <a:lnTo>
                    <a:pt x="5466" y="3715"/>
                  </a:lnTo>
                  <a:close/>
                  <a:moveTo>
                    <a:pt x="2953" y="0"/>
                  </a:moveTo>
                  <a:cubicBezTo>
                    <a:pt x="2846" y="0"/>
                    <a:pt x="2751" y="60"/>
                    <a:pt x="2703" y="143"/>
                  </a:cubicBezTo>
                  <a:cubicBezTo>
                    <a:pt x="2668" y="238"/>
                    <a:pt x="2679" y="333"/>
                    <a:pt x="2739" y="429"/>
                  </a:cubicBezTo>
                  <a:lnTo>
                    <a:pt x="4513" y="2703"/>
                  </a:lnTo>
                  <a:lnTo>
                    <a:pt x="2191" y="2703"/>
                  </a:lnTo>
                  <a:cubicBezTo>
                    <a:pt x="2096" y="2703"/>
                    <a:pt x="2013" y="2655"/>
                    <a:pt x="1953" y="2572"/>
                  </a:cubicBezTo>
                  <a:lnTo>
                    <a:pt x="1239" y="1334"/>
                  </a:lnTo>
                  <a:cubicBezTo>
                    <a:pt x="1132" y="1155"/>
                    <a:pt x="941" y="1048"/>
                    <a:pt x="727" y="1048"/>
                  </a:cubicBezTo>
                  <a:lnTo>
                    <a:pt x="274" y="1048"/>
                  </a:lnTo>
                  <a:cubicBezTo>
                    <a:pt x="120" y="1048"/>
                    <a:pt x="1" y="1167"/>
                    <a:pt x="1" y="1322"/>
                  </a:cubicBezTo>
                  <a:lnTo>
                    <a:pt x="1" y="3834"/>
                  </a:lnTo>
                  <a:cubicBezTo>
                    <a:pt x="1" y="4167"/>
                    <a:pt x="274" y="4429"/>
                    <a:pt x="596" y="4429"/>
                  </a:cubicBezTo>
                  <a:lnTo>
                    <a:pt x="1977" y="4429"/>
                  </a:lnTo>
                  <a:cubicBezTo>
                    <a:pt x="2072" y="4429"/>
                    <a:pt x="2144" y="4358"/>
                    <a:pt x="2144" y="4263"/>
                  </a:cubicBezTo>
                  <a:cubicBezTo>
                    <a:pt x="2144" y="4179"/>
                    <a:pt x="2072" y="4096"/>
                    <a:pt x="1977" y="4096"/>
                  </a:cubicBezTo>
                  <a:lnTo>
                    <a:pt x="596" y="4096"/>
                  </a:lnTo>
                  <a:cubicBezTo>
                    <a:pt x="453" y="4096"/>
                    <a:pt x="310" y="3977"/>
                    <a:pt x="310" y="3822"/>
                  </a:cubicBezTo>
                  <a:lnTo>
                    <a:pt x="310" y="1369"/>
                  </a:lnTo>
                  <a:lnTo>
                    <a:pt x="727" y="1369"/>
                  </a:lnTo>
                  <a:cubicBezTo>
                    <a:pt x="834" y="1369"/>
                    <a:pt x="905" y="1405"/>
                    <a:pt x="965" y="1500"/>
                  </a:cubicBezTo>
                  <a:lnTo>
                    <a:pt x="1679" y="2739"/>
                  </a:lnTo>
                  <a:cubicBezTo>
                    <a:pt x="1786" y="2905"/>
                    <a:pt x="1977" y="3036"/>
                    <a:pt x="2191" y="3036"/>
                  </a:cubicBezTo>
                  <a:lnTo>
                    <a:pt x="8895" y="3036"/>
                  </a:lnTo>
                  <a:lnTo>
                    <a:pt x="8895" y="3298"/>
                  </a:lnTo>
                  <a:cubicBezTo>
                    <a:pt x="8895" y="3572"/>
                    <a:pt x="9109" y="3774"/>
                    <a:pt x="9371" y="3774"/>
                  </a:cubicBezTo>
                  <a:lnTo>
                    <a:pt x="10323" y="3774"/>
                  </a:lnTo>
                  <a:lnTo>
                    <a:pt x="10538" y="3977"/>
                  </a:lnTo>
                  <a:cubicBezTo>
                    <a:pt x="10561" y="4012"/>
                    <a:pt x="10597" y="4060"/>
                    <a:pt x="10597" y="4096"/>
                  </a:cubicBezTo>
                  <a:lnTo>
                    <a:pt x="6930" y="4096"/>
                  </a:lnTo>
                  <a:lnTo>
                    <a:pt x="7382" y="3679"/>
                  </a:lnTo>
                  <a:cubicBezTo>
                    <a:pt x="7430" y="3643"/>
                    <a:pt x="7442" y="3560"/>
                    <a:pt x="7430" y="3501"/>
                  </a:cubicBezTo>
                  <a:cubicBezTo>
                    <a:pt x="7394" y="3453"/>
                    <a:pt x="7335" y="3405"/>
                    <a:pt x="7275" y="3405"/>
                  </a:cubicBezTo>
                  <a:lnTo>
                    <a:pt x="5454" y="3405"/>
                  </a:lnTo>
                  <a:cubicBezTo>
                    <a:pt x="5358" y="3405"/>
                    <a:pt x="5287" y="3453"/>
                    <a:pt x="5239" y="3501"/>
                  </a:cubicBezTo>
                  <a:lnTo>
                    <a:pt x="4775" y="4096"/>
                  </a:lnTo>
                  <a:lnTo>
                    <a:pt x="2739" y="4096"/>
                  </a:lnTo>
                  <a:cubicBezTo>
                    <a:pt x="2656" y="4096"/>
                    <a:pt x="2572" y="4179"/>
                    <a:pt x="2572" y="4263"/>
                  </a:cubicBezTo>
                  <a:cubicBezTo>
                    <a:pt x="2572" y="4358"/>
                    <a:pt x="2656" y="4429"/>
                    <a:pt x="2739" y="4429"/>
                  </a:cubicBezTo>
                  <a:lnTo>
                    <a:pt x="4525" y="4429"/>
                  </a:lnTo>
                  <a:lnTo>
                    <a:pt x="2751" y="6703"/>
                  </a:lnTo>
                  <a:cubicBezTo>
                    <a:pt x="2691" y="6787"/>
                    <a:pt x="2679" y="6906"/>
                    <a:pt x="2727" y="6989"/>
                  </a:cubicBezTo>
                  <a:cubicBezTo>
                    <a:pt x="2763" y="7084"/>
                    <a:pt x="2858" y="7144"/>
                    <a:pt x="2965" y="7144"/>
                  </a:cubicBezTo>
                  <a:lnTo>
                    <a:pt x="3203" y="7144"/>
                  </a:lnTo>
                  <a:cubicBezTo>
                    <a:pt x="3572" y="7144"/>
                    <a:pt x="3930" y="7001"/>
                    <a:pt x="4203" y="6739"/>
                  </a:cubicBezTo>
                  <a:lnTo>
                    <a:pt x="6644" y="4429"/>
                  </a:lnTo>
                  <a:lnTo>
                    <a:pt x="10716" y="4429"/>
                  </a:lnTo>
                  <a:cubicBezTo>
                    <a:pt x="10847" y="4429"/>
                    <a:pt x="10966" y="4322"/>
                    <a:pt x="10966" y="4179"/>
                  </a:cubicBezTo>
                  <a:cubicBezTo>
                    <a:pt x="10954" y="4001"/>
                    <a:pt x="10895" y="3846"/>
                    <a:pt x="10788" y="3751"/>
                  </a:cubicBezTo>
                  <a:lnTo>
                    <a:pt x="10168" y="3120"/>
                  </a:lnTo>
                  <a:cubicBezTo>
                    <a:pt x="9895" y="2858"/>
                    <a:pt x="9526" y="2703"/>
                    <a:pt x="9156" y="2703"/>
                  </a:cubicBezTo>
                  <a:lnTo>
                    <a:pt x="6620" y="2703"/>
                  </a:lnTo>
                  <a:lnTo>
                    <a:pt x="4180" y="393"/>
                  </a:lnTo>
                  <a:cubicBezTo>
                    <a:pt x="3918" y="143"/>
                    <a:pt x="3561" y="0"/>
                    <a:pt x="319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956;p63"/>
            <p:cNvSpPr/>
            <p:nvPr/>
          </p:nvSpPr>
          <p:spPr>
            <a:xfrm>
              <a:off x="4188256" y="1568461"/>
              <a:ext cx="146661" cy="61809"/>
            </a:xfrm>
            <a:custGeom>
              <a:avLst/>
              <a:gdLst/>
              <a:ahLst/>
              <a:cxnLst/>
              <a:rect l="l" t="t" r="r" b="b"/>
              <a:pathLst>
                <a:path w="4608" h="1942" extrusionOk="0">
                  <a:moveTo>
                    <a:pt x="2274" y="1"/>
                  </a:moveTo>
                  <a:cubicBezTo>
                    <a:pt x="1726" y="1"/>
                    <a:pt x="1250" y="382"/>
                    <a:pt x="1095" y="882"/>
                  </a:cubicBezTo>
                  <a:cubicBezTo>
                    <a:pt x="1036" y="870"/>
                    <a:pt x="976" y="870"/>
                    <a:pt x="905" y="870"/>
                  </a:cubicBezTo>
                  <a:cubicBezTo>
                    <a:pt x="393" y="870"/>
                    <a:pt x="0" y="1263"/>
                    <a:pt x="0" y="1775"/>
                  </a:cubicBezTo>
                  <a:cubicBezTo>
                    <a:pt x="12" y="1882"/>
                    <a:pt x="83" y="1941"/>
                    <a:pt x="179" y="1941"/>
                  </a:cubicBezTo>
                  <a:lnTo>
                    <a:pt x="2929" y="1941"/>
                  </a:lnTo>
                  <a:cubicBezTo>
                    <a:pt x="3012" y="1941"/>
                    <a:pt x="3096" y="1870"/>
                    <a:pt x="3096" y="1775"/>
                  </a:cubicBezTo>
                  <a:cubicBezTo>
                    <a:pt x="3096" y="1680"/>
                    <a:pt x="3012" y="1608"/>
                    <a:pt x="2929" y="1608"/>
                  </a:cubicBezTo>
                  <a:lnTo>
                    <a:pt x="357" y="1608"/>
                  </a:lnTo>
                  <a:cubicBezTo>
                    <a:pt x="429" y="1358"/>
                    <a:pt x="655" y="1179"/>
                    <a:pt x="917" y="1179"/>
                  </a:cubicBezTo>
                  <a:cubicBezTo>
                    <a:pt x="1012" y="1179"/>
                    <a:pt x="1084" y="1191"/>
                    <a:pt x="1155" y="1239"/>
                  </a:cubicBezTo>
                  <a:cubicBezTo>
                    <a:pt x="1179" y="1245"/>
                    <a:pt x="1206" y="1248"/>
                    <a:pt x="1232" y="1248"/>
                  </a:cubicBezTo>
                  <a:cubicBezTo>
                    <a:pt x="1259" y="1248"/>
                    <a:pt x="1286" y="1245"/>
                    <a:pt x="1310" y="1239"/>
                  </a:cubicBezTo>
                  <a:cubicBezTo>
                    <a:pt x="1345" y="1203"/>
                    <a:pt x="1381" y="1168"/>
                    <a:pt x="1381" y="1120"/>
                  </a:cubicBezTo>
                  <a:cubicBezTo>
                    <a:pt x="1441" y="667"/>
                    <a:pt x="1822" y="334"/>
                    <a:pt x="2274" y="334"/>
                  </a:cubicBezTo>
                  <a:cubicBezTo>
                    <a:pt x="2691" y="334"/>
                    <a:pt x="3048" y="608"/>
                    <a:pt x="3155" y="1001"/>
                  </a:cubicBezTo>
                  <a:cubicBezTo>
                    <a:pt x="3167" y="1048"/>
                    <a:pt x="3191" y="1072"/>
                    <a:pt x="3227" y="1108"/>
                  </a:cubicBezTo>
                  <a:cubicBezTo>
                    <a:pt x="3241" y="1122"/>
                    <a:pt x="3267" y="1128"/>
                    <a:pt x="3296" y="1128"/>
                  </a:cubicBezTo>
                  <a:cubicBezTo>
                    <a:pt x="3316" y="1128"/>
                    <a:pt x="3338" y="1125"/>
                    <a:pt x="3358" y="1120"/>
                  </a:cubicBezTo>
                  <a:cubicBezTo>
                    <a:pt x="3429" y="1084"/>
                    <a:pt x="3512" y="1072"/>
                    <a:pt x="3584" y="1072"/>
                  </a:cubicBezTo>
                  <a:cubicBezTo>
                    <a:pt x="3905" y="1072"/>
                    <a:pt x="4191" y="1310"/>
                    <a:pt x="4262" y="1608"/>
                  </a:cubicBezTo>
                  <a:lnTo>
                    <a:pt x="3667" y="1608"/>
                  </a:lnTo>
                  <a:cubicBezTo>
                    <a:pt x="3584" y="1608"/>
                    <a:pt x="3512" y="1680"/>
                    <a:pt x="3512" y="1775"/>
                  </a:cubicBezTo>
                  <a:cubicBezTo>
                    <a:pt x="3512" y="1870"/>
                    <a:pt x="3584" y="1941"/>
                    <a:pt x="3667" y="1941"/>
                  </a:cubicBezTo>
                  <a:lnTo>
                    <a:pt x="4441" y="1941"/>
                  </a:lnTo>
                  <a:cubicBezTo>
                    <a:pt x="4536" y="1941"/>
                    <a:pt x="4608" y="1870"/>
                    <a:pt x="4608" y="1775"/>
                  </a:cubicBezTo>
                  <a:cubicBezTo>
                    <a:pt x="4608" y="1203"/>
                    <a:pt x="4143" y="751"/>
                    <a:pt x="3584" y="751"/>
                  </a:cubicBezTo>
                  <a:cubicBezTo>
                    <a:pt x="3524" y="751"/>
                    <a:pt x="3465" y="751"/>
                    <a:pt x="3405" y="763"/>
                  </a:cubicBezTo>
                  <a:cubicBezTo>
                    <a:pt x="3227" y="298"/>
                    <a:pt x="2774" y="1"/>
                    <a:pt x="227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957;p63"/>
            <p:cNvSpPr/>
            <p:nvPr/>
          </p:nvSpPr>
          <p:spPr>
            <a:xfrm>
              <a:off x="4123805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cubicBezTo>
                    <a:pt x="311" y="417"/>
                    <a:pt x="418" y="322"/>
                    <a:pt x="418" y="203"/>
                  </a:cubicBezTo>
                  <a:cubicBezTo>
                    <a:pt x="418" y="84"/>
                    <a:pt x="322" y="1"/>
                    <a:pt x="20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958;p63"/>
            <p:cNvSpPr/>
            <p:nvPr/>
          </p:nvSpPr>
          <p:spPr>
            <a:xfrm>
              <a:off x="4096147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18" y="322"/>
                    <a:pt x="418" y="203"/>
                  </a:cubicBezTo>
                  <a:cubicBezTo>
                    <a:pt x="418" y="84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959;p63"/>
            <p:cNvSpPr/>
            <p:nvPr/>
          </p:nvSpPr>
          <p:spPr>
            <a:xfrm>
              <a:off x="4068871" y="1677598"/>
              <a:ext cx="13686" cy="1330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2" y="84"/>
                    <a:pt x="12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22"/>
                    <a:pt x="429" y="203"/>
                  </a:cubicBezTo>
                  <a:cubicBezTo>
                    <a:pt x="429" y="84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960;p63"/>
            <p:cNvSpPr/>
            <p:nvPr/>
          </p:nvSpPr>
          <p:spPr>
            <a:xfrm>
              <a:off x="4041594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961;p63"/>
            <p:cNvSpPr/>
            <p:nvPr/>
          </p:nvSpPr>
          <p:spPr>
            <a:xfrm>
              <a:off x="4239402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10815;p64"/>
          <p:cNvGrpSpPr/>
          <p:nvPr/>
        </p:nvGrpSpPr>
        <p:grpSpPr>
          <a:xfrm>
            <a:off x="8247593" y="2104857"/>
            <a:ext cx="277992" cy="354974"/>
            <a:chOff x="5353403" y="3785609"/>
            <a:chExt cx="277992" cy="354974"/>
          </a:xfrm>
        </p:grpSpPr>
        <p:sp>
          <p:nvSpPr>
            <p:cNvPr id="69" name="Google Shape;10816;p64"/>
            <p:cNvSpPr/>
            <p:nvPr/>
          </p:nvSpPr>
          <p:spPr>
            <a:xfrm>
              <a:off x="5476734" y="3952562"/>
              <a:ext cx="33232" cy="15998"/>
            </a:xfrm>
            <a:custGeom>
              <a:avLst/>
              <a:gdLst/>
              <a:ahLst/>
              <a:cxnLst/>
              <a:rect l="l" t="t" r="r" b="b"/>
              <a:pathLst>
                <a:path w="1049" h="505" extrusionOk="0">
                  <a:moveTo>
                    <a:pt x="189" y="0"/>
                  </a:moveTo>
                  <a:cubicBezTo>
                    <a:pt x="154" y="0"/>
                    <a:pt x="117" y="10"/>
                    <a:pt x="84" y="29"/>
                  </a:cubicBezTo>
                  <a:cubicBezTo>
                    <a:pt x="12" y="64"/>
                    <a:pt x="0" y="171"/>
                    <a:pt x="48" y="255"/>
                  </a:cubicBezTo>
                  <a:cubicBezTo>
                    <a:pt x="155" y="398"/>
                    <a:pt x="334" y="505"/>
                    <a:pt x="536" y="505"/>
                  </a:cubicBezTo>
                  <a:cubicBezTo>
                    <a:pt x="727" y="505"/>
                    <a:pt x="917" y="410"/>
                    <a:pt x="1024" y="255"/>
                  </a:cubicBezTo>
                  <a:cubicBezTo>
                    <a:pt x="1048" y="171"/>
                    <a:pt x="1024" y="76"/>
                    <a:pt x="953" y="29"/>
                  </a:cubicBezTo>
                  <a:cubicBezTo>
                    <a:pt x="924" y="10"/>
                    <a:pt x="890" y="0"/>
                    <a:pt x="856" y="0"/>
                  </a:cubicBezTo>
                  <a:cubicBezTo>
                    <a:pt x="805" y="0"/>
                    <a:pt x="755" y="21"/>
                    <a:pt x="727" y="64"/>
                  </a:cubicBezTo>
                  <a:cubicBezTo>
                    <a:pt x="691" y="124"/>
                    <a:pt x="608" y="171"/>
                    <a:pt x="524" y="171"/>
                  </a:cubicBezTo>
                  <a:cubicBezTo>
                    <a:pt x="429" y="171"/>
                    <a:pt x="346" y="136"/>
                    <a:pt x="310" y="64"/>
                  </a:cubicBezTo>
                  <a:cubicBezTo>
                    <a:pt x="289" y="21"/>
                    <a:pt x="241" y="0"/>
                    <a:pt x="18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817;p64"/>
            <p:cNvSpPr/>
            <p:nvPr/>
          </p:nvSpPr>
          <p:spPr>
            <a:xfrm>
              <a:off x="5457124" y="3902540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0"/>
                    <a:pt x="155" y="500"/>
                  </a:cubicBezTo>
                  <a:cubicBezTo>
                    <a:pt x="250" y="500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818;p64"/>
            <p:cNvSpPr/>
            <p:nvPr/>
          </p:nvSpPr>
          <p:spPr>
            <a:xfrm>
              <a:off x="5518234" y="3902540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0"/>
                    <a:pt x="167" y="500"/>
                  </a:cubicBezTo>
                  <a:cubicBezTo>
                    <a:pt x="250" y="500"/>
                    <a:pt x="333" y="429"/>
                    <a:pt x="333" y="346"/>
                  </a:cubicBezTo>
                  <a:lnTo>
                    <a:pt x="333" y="167"/>
                  </a:lnTo>
                  <a:cubicBezTo>
                    <a:pt x="333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819;p64"/>
            <p:cNvSpPr/>
            <p:nvPr/>
          </p:nvSpPr>
          <p:spPr>
            <a:xfrm>
              <a:off x="5353403" y="3785609"/>
              <a:ext cx="277992" cy="354974"/>
            </a:xfrm>
            <a:custGeom>
              <a:avLst/>
              <a:gdLst/>
              <a:ahLst/>
              <a:cxnLst/>
              <a:rect l="l" t="t" r="r" b="b"/>
              <a:pathLst>
                <a:path w="8775" h="11205" extrusionOk="0">
                  <a:moveTo>
                    <a:pt x="2822" y="846"/>
                  </a:moveTo>
                  <a:lnTo>
                    <a:pt x="2822" y="2274"/>
                  </a:lnTo>
                  <a:cubicBezTo>
                    <a:pt x="2822" y="2274"/>
                    <a:pt x="2822" y="2286"/>
                    <a:pt x="2810" y="2286"/>
                  </a:cubicBezTo>
                  <a:lnTo>
                    <a:pt x="2453" y="2286"/>
                  </a:lnTo>
                  <a:cubicBezTo>
                    <a:pt x="2453" y="2286"/>
                    <a:pt x="2441" y="2286"/>
                    <a:pt x="2441" y="2274"/>
                  </a:cubicBezTo>
                  <a:lnTo>
                    <a:pt x="2441" y="1215"/>
                  </a:lnTo>
                  <a:lnTo>
                    <a:pt x="2453" y="1215"/>
                  </a:lnTo>
                  <a:cubicBezTo>
                    <a:pt x="2453" y="1155"/>
                    <a:pt x="2477" y="1096"/>
                    <a:pt x="2524" y="1072"/>
                  </a:cubicBezTo>
                  <a:lnTo>
                    <a:pt x="2822" y="846"/>
                  </a:lnTo>
                  <a:close/>
                  <a:moveTo>
                    <a:pt x="4739" y="322"/>
                  </a:moveTo>
                  <a:cubicBezTo>
                    <a:pt x="4739" y="322"/>
                    <a:pt x="4763" y="322"/>
                    <a:pt x="4763" y="346"/>
                  </a:cubicBezTo>
                  <a:lnTo>
                    <a:pt x="4763" y="2274"/>
                  </a:lnTo>
                  <a:cubicBezTo>
                    <a:pt x="4763" y="2274"/>
                    <a:pt x="4763" y="2286"/>
                    <a:pt x="4739" y="2286"/>
                  </a:cubicBezTo>
                  <a:lnTo>
                    <a:pt x="4048" y="2286"/>
                  </a:lnTo>
                  <a:cubicBezTo>
                    <a:pt x="4048" y="2286"/>
                    <a:pt x="4024" y="2286"/>
                    <a:pt x="4024" y="2274"/>
                  </a:cubicBezTo>
                  <a:lnTo>
                    <a:pt x="4024" y="346"/>
                  </a:lnTo>
                  <a:cubicBezTo>
                    <a:pt x="4024" y="334"/>
                    <a:pt x="4030" y="328"/>
                    <a:pt x="4033" y="328"/>
                  </a:cubicBezTo>
                  <a:cubicBezTo>
                    <a:pt x="4036" y="328"/>
                    <a:pt x="4036" y="334"/>
                    <a:pt x="4024" y="346"/>
                  </a:cubicBezTo>
                  <a:lnTo>
                    <a:pt x="4739" y="322"/>
                  </a:lnTo>
                  <a:close/>
                  <a:moveTo>
                    <a:pt x="5965" y="846"/>
                  </a:moveTo>
                  <a:lnTo>
                    <a:pt x="6263" y="1072"/>
                  </a:lnTo>
                  <a:cubicBezTo>
                    <a:pt x="6310" y="1096"/>
                    <a:pt x="6334" y="1155"/>
                    <a:pt x="6334" y="1215"/>
                  </a:cubicBezTo>
                  <a:lnTo>
                    <a:pt x="6334" y="2274"/>
                  </a:lnTo>
                  <a:cubicBezTo>
                    <a:pt x="6334" y="2274"/>
                    <a:pt x="6334" y="2286"/>
                    <a:pt x="6322" y="2286"/>
                  </a:cubicBezTo>
                  <a:lnTo>
                    <a:pt x="5965" y="2286"/>
                  </a:lnTo>
                  <a:cubicBezTo>
                    <a:pt x="5965" y="2286"/>
                    <a:pt x="5953" y="2286"/>
                    <a:pt x="5953" y="2274"/>
                  </a:cubicBezTo>
                  <a:lnTo>
                    <a:pt x="5953" y="846"/>
                  </a:lnTo>
                  <a:close/>
                  <a:moveTo>
                    <a:pt x="5072" y="596"/>
                  </a:moveTo>
                  <a:cubicBezTo>
                    <a:pt x="5263" y="631"/>
                    <a:pt x="5441" y="715"/>
                    <a:pt x="5620" y="822"/>
                  </a:cubicBezTo>
                  <a:lnTo>
                    <a:pt x="5620" y="2274"/>
                  </a:lnTo>
                  <a:cubicBezTo>
                    <a:pt x="5620" y="2465"/>
                    <a:pt x="5775" y="2620"/>
                    <a:pt x="5965" y="2620"/>
                  </a:cubicBezTo>
                  <a:lnTo>
                    <a:pt x="6322" y="2620"/>
                  </a:lnTo>
                  <a:cubicBezTo>
                    <a:pt x="6513" y="2620"/>
                    <a:pt x="6668" y="2465"/>
                    <a:pt x="6668" y="2274"/>
                  </a:cubicBezTo>
                  <a:lnTo>
                    <a:pt x="6668" y="1798"/>
                  </a:lnTo>
                  <a:cubicBezTo>
                    <a:pt x="6870" y="2155"/>
                    <a:pt x="7001" y="2572"/>
                    <a:pt x="7037" y="2989"/>
                  </a:cubicBezTo>
                  <a:lnTo>
                    <a:pt x="6501" y="2989"/>
                  </a:lnTo>
                  <a:cubicBezTo>
                    <a:pt x="6406" y="2989"/>
                    <a:pt x="6334" y="3060"/>
                    <a:pt x="6334" y="3155"/>
                  </a:cubicBezTo>
                  <a:cubicBezTo>
                    <a:pt x="6334" y="3239"/>
                    <a:pt x="6406" y="3310"/>
                    <a:pt x="6501" y="3310"/>
                  </a:cubicBezTo>
                  <a:lnTo>
                    <a:pt x="6858" y="3310"/>
                  </a:lnTo>
                  <a:lnTo>
                    <a:pt x="6858" y="3536"/>
                  </a:lnTo>
                  <a:cubicBezTo>
                    <a:pt x="6799" y="3572"/>
                    <a:pt x="6763" y="3632"/>
                    <a:pt x="6763" y="3691"/>
                  </a:cubicBezTo>
                  <a:cubicBezTo>
                    <a:pt x="6763" y="3775"/>
                    <a:pt x="6846" y="3846"/>
                    <a:pt x="6929" y="3846"/>
                  </a:cubicBezTo>
                  <a:cubicBezTo>
                    <a:pt x="7001" y="3846"/>
                    <a:pt x="7084" y="3882"/>
                    <a:pt x="7144" y="3941"/>
                  </a:cubicBezTo>
                  <a:cubicBezTo>
                    <a:pt x="7203" y="4001"/>
                    <a:pt x="7215" y="4072"/>
                    <a:pt x="7215" y="4144"/>
                  </a:cubicBezTo>
                  <a:cubicBezTo>
                    <a:pt x="7203" y="4287"/>
                    <a:pt x="7060" y="4406"/>
                    <a:pt x="6918" y="4406"/>
                  </a:cubicBezTo>
                  <a:lnTo>
                    <a:pt x="6846" y="4406"/>
                  </a:lnTo>
                  <a:lnTo>
                    <a:pt x="6846" y="4394"/>
                  </a:lnTo>
                  <a:cubicBezTo>
                    <a:pt x="6846" y="4298"/>
                    <a:pt x="6763" y="4227"/>
                    <a:pt x="6679" y="4227"/>
                  </a:cubicBezTo>
                  <a:cubicBezTo>
                    <a:pt x="6584" y="4227"/>
                    <a:pt x="6513" y="4298"/>
                    <a:pt x="6513" y="4394"/>
                  </a:cubicBezTo>
                  <a:cubicBezTo>
                    <a:pt x="6513" y="5096"/>
                    <a:pt x="6156" y="5763"/>
                    <a:pt x="5572" y="6144"/>
                  </a:cubicBezTo>
                  <a:lnTo>
                    <a:pt x="5572" y="6108"/>
                  </a:lnTo>
                  <a:lnTo>
                    <a:pt x="5489" y="5370"/>
                  </a:lnTo>
                  <a:cubicBezTo>
                    <a:pt x="5441" y="5013"/>
                    <a:pt x="5155" y="4763"/>
                    <a:pt x="4798" y="4763"/>
                  </a:cubicBezTo>
                  <a:lnTo>
                    <a:pt x="3989" y="4763"/>
                  </a:lnTo>
                  <a:cubicBezTo>
                    <a:pt x="3631" y="4763"/>
                    <a:pt x="3334" y="5025"/>
                    <a:pt x="3298" y="5370"/>
                  </a:cubicBezTo>
                  <a:lnTo>
                    <a:pt x="3215" y="6108"/>
                  </a:lnTo>
                  <a:lnTo>
                    <a:pt x="3215" y="6144"/>
                  </a:lnTo>
                  <a:cubicBezTo>
                    <a:pt x="2977" y="5965"/>
                    <a:pt x="2774" y="5763"/>
                    <a:pt x="2619" y="5525"/>
                  </a:cubicBezTo>
                  <a:cubicBezTo>
                    <a:pt x="2393" y="5180"/>
                    <a:pt x="2274" y="4787"/>
                    <a:pt x="2274" y="4370"/>
                  </a:cubicBezTo>
                  <a:cubicBezTo>
                    <a:pt x="2274" y="4287"/>
                    <a:pt x="2203" y="4203"/>
                    <a:pt x="2107" y="4203"/>
                  </a:cubicBezTo>
                  <a:cubicBezTo>
                    <a:pt x="2024" y="4203"/>
                    <a:pt x="1941" y="4287"/>
                    <a:pt x="1941" y="4370"/>
                  </a:cubicBezTo>
                  <a:lnTo>
                    <a:pt x="1941" y="4394"/>
                  </a:lnTo>
                  <a:lnTo>
                    <a:pt x="1846" y="4394"/>
                  </a:lnTo>
                  <a:cubicBezTo>
                    <a:pt x="1762" y="4394"/>
                    <a:pt x="1691" y="4358"/>
                    <a:pt x="1631" y="4298"/>
                  </a:cubicBezTo>
                  <a:cubicBezTo>
                    <a:pt x="1572" y="4239"/>
                    <a:pt x="1560" y="4167"/>
                    <a:pt x="1560" y="4096"/>
                  </a:cubicBezTo>
                  <a:cubicBezTo>
                    <a:pt x="1572" y="3953"/>
                    <a:pt x="1703" y="3834"/>
                    <a:pt x="1857" y="3834"/>
                  </a:cubicBezTo>
                  <a:cubicBezTo>
                    <a:pt x="1941" y="3834"/>
                    <a:pt x="2024" y="3763"/>
                    <a:pt x="2024" y="3667"/>
                  </a:cubicBezTo>
                  <a:cubicBezTo>
                    <a:pt x="2024" y="3596"/>
                    <a:pt x="1976" y="3536"/>
                    <a:pt x="1905" y="3525"/>
                  </a:cubicBezTo>
                  <a:lnTo>
                    <a:pt x="1905" y="3310"/>
                  </a:lnTo>
                  <a:lnTo>
                    <a:pt x="5775" y="3310"/>
                  </a:lnTo>
                  <a:cubicBezTo>
                    <a:pt x="5858" y="3310"/>
                    <a:pt x="5929" y="3239"/>
                    <a:pt x="5929" y="3155"/>
                  </a:cubicBezTo>
                  <a:cubicBezTo>
                    <a:pt x="5929" y="3060"/>
                    <a:pt x="5858" y="2989"/>
                    <a:pt x="5775" y="2989"/>
                  </a:cubicBezTo>
                  <a:lnTo>
                    <a:pt x="1726" y="2989"/>
                  </a:lnTo>
                  <a:cubicBezTo>
                    <a:pt x="1750" y="2572"/>
                    <a:pt x="1869" y="2155"/>
                    <a:pt x="2096" y="1798"/>
                  </a:cubicBezTo>
                  <a:lnTo>
                    <a:pt x="2096" y="2274"/>
                  </a:lnTo>
                  <a:cubicBezTo>
                    <a:pt x="2096" y="2465"/>
                    <a:pt x="2238" y="2620"/>
                    <a:pt x="2441" y="2620"/>
                  </a:cubicBezTo>
                  <a:lnTo>
                    <a:pt x="2798" y="2620"/>
                  </a:lnTo>
                  <a:cubicBezTo>
                    <a:pt x="2989" y="2620"/>
                    <a:pt x="3131" y="2465"/>
                    <a:pt x="3131" y="2274"/>
                  </a:cubicBezTo>
                  <a:lnTo>
                    <a:pt x="3131" y="822"/>
                  </a:lnTo>
                  <a:cubicBezTo>
                    <a:pt x="3310" y="727"/>
                    <a:pt x="3489" y="655"/>
                    <a:pt x="3691" y="596"/>
                  </a:cubicBezTo>
                  <a:lnTo>
                    <a:pt x="3691" y="2274"/>
                  </a:lnTo>
                  <a:cubicBezTo>
                    <a:pt x="3691" y="2465"/>
                    <a:pt x="3834" y="2620"/>
                    <a:pt x="4024" y="2620"/>
                  </a:cubicBezTo>
                  <a:lnTo>
                    <a:pt x="4727" y="2620"/>
                  </a:lnTo>
                  <a:cubicBezTo>
                    <a:pt x="4917" y="2620"/>
                    <a:pt x="5072" y="2465"/>
                    <a:pt x="5072" y="2274"/>
                  </a:cubicBezTo>
                  <a:lnTo>
                    <a:pt x="5072" y="596"/>
                  </a:lnTo>
                  <a:close/>
                  <a:moveTo>
                    <a:pt x="4822" y="5072"/>
                  </a:moveTo>
                  <a:cubicBezTo>
                    <a:pt x="5001" y="5072"/>
                    <a:pt x="5155" y="5203"/>
                    <a:pt x="5179" y="5406"/>
                  </a:cubicBezTo>
                  <a:lnTo>
                    <a:pt x="5263" y="6144"/>
                  </a:lnTo>
                  <a:cubicBezTo>
                    <a:pt x="5263" y="6275"/>
                    <a:pt x="5191" y="6430"/>
                    <a:pt x="5060" y="6501"/>
                  </a:cubicBezTo>
                  <a:lnTo>
                    <a:pt x="4560" y="6739"/>
                  </a:lnTo>
                  <a:cubicBezTo>
                    <a:pt x="4513" y="6763"/>
                    <a:pt x="4459" y="6775"/>
                    <a:pt x="4404" y="6775"/>
                  </a:cubicBezTo>
                  <a:cubicBezTo>
                    <a:pt x="4349" y="6775"/>
                    <a:pt x="4292" y="6763"/>
                    <a:pt x="4239" y="6739"/>
                  </a:cubicBezTo>
                  <a:lnTo>
                    <a:pt x="3751" y="6501"/>
                  </a:lnTo>
                  <a:cubicBezTo>
                    <a:pt x="3608" y="6430"/>
                    <a:pt x="3536" y="6299"/>
                    <a:pt x="3548" y="6144"/>
                  </a:cubicBezTo>
                  <a:lnTo>
                    <a:pt x="3643" y="5406"/>
                  </a:lnTo>
                  <a:cubicBezTo>
                    <a:pt x="3655" y="5227"/>
                    <a:pt x="3822" y="5072"/>
                    <a:pt x="4001" y="5072"/>
                  </a:cubicBezTo>
                  <a:close/>
                  <a:moveTo>
                    <a:pt x="5489" y="6561"/>
                  </a:moveTo>
                  <a:lnTo>
                    <a:pt x="5489" y="7120"/>
                  </a:lnTo>
                  <a:cubicBezTo>
                    <a:pt x="5489" y="7370"/>
                    <a:pt x="5620" y="7608"/>
                    <a:pt x="5822" y="7716"/>
                  </a:cubicBezTo>
                  <a:cubicBezTo>
                    <a:pt x="5465" y="8168"/>
                    <a:pt x="4953" y="8418"/>
                    <a:pt x="4405" y="8418"/>
                  </a:cubicBezTo>
                  <a:cubicBezTo>
                    <a:pt x="3846" y="8418"/>
                    <a:pt x="3334" y="8168"/>
                    <a:pt x="3000" y="7739"/>
                  </a:cubicBezTo>
                  <a:cubicBezTo>
                    <a:pt x="3215" y="7620"/>
                    <a:pt x="3346" y="7394"/>
                    <a:pt x="3346" y="7144"/>
                  </a:cubicBezTo>
                  <a:lnTo>
                    <a:pt x="3346" y="6573"/>
                  </a:lnTo>
                  <a:lnTo>
                    <a:pt x="3370" y="6573"/>
                  </a:lnTo>
                  <a:cubicBezTo>
                    <a:pt x="3429" y="6668"/>
                    <a:pt x="3524" y="6727"/>
                    <a:pt x="3608" y="6787"/>
                  </a:cubicBezTo>
                  <a:lnTo>
                    <a:pt x="4096" y="7025"/>
                  </a:lnTo>
                  <a:cubicBezTo>
                    <a:pt x="4203" y="7073"/>
                    <a:pt x="4310" y="7096"/>
                    <a:pt x="4417" y="7096"/>
                  </a:cubicBezTo>
                  <a:cubicBezTo>
                    <a:pt x="4513" y="7096"/>
                    <a:pt x="4620" y="7073"/>
                    <a:pt x="4727" y="7025"/>
                  </a:cubicBezTo>
                  <a:lnTo>
                    <a:pt x="5215" y="6787"/>
                  </a:lnTo>
                  <a:cubicBezTo>
                    <a:pt x="5322" y="6739"/>
                    <a:pt x="5394" y="6668"/>
                    <a:pt x="5453" y="6573"/>
                  </a:cubicBezTo>
                  <a:cubicBezTo>
                    <a:pt x="5465" y="6573"/>
                    <a:pt x="5465" y="6573"/>
                    <a:pt x="5489" y="6561"/>
                  </a:cubicBezTo>
                  <a:close/>
                  <a:moveTo>
                    <a:pt x="2298" y="7966"/>
                  </a:moveTo>
                  <a:lnTo>
                    <a:pt x="2298" y="9299"/>
                  </a:lnTo>
                  <a:lnTo>
                    <a:pt x="2107" y="9299"/>
                  </a:lnTo>
                  <a:cubicBezTo>
                    <a:pt x="1976" y="9299"/>
                    <a:pt x="1857" y="9347"/>
                    <a:pt x="1750" y="9406"/>
                  </a:cubicBezTo>
                  <a:lnTo>
                    <a:pt x="1750" y="8120"/>
                  </a:lnTo>
                  <a:lnTo>
                    <a:pt x="2298" y="7966"/>
                  </a:lnTo>
                  <a:close/>
                  <a:moveTo>
                    <a:pt x="6501" y="7966"/>
                  </a:moveTo>
                  <a:lnTo>
                    <a:pt x="7049" y="8120"/>
                  </a:lnTo>
                  <a:lnTo>
                    <a:pt x="7049" y="9406"/>
                  </a:lnTo>
                  <a:cubicBezTo>
                    <a:pt x="6941" y="9347"/>
                    <a:pt x="6822" y="9299"/>
                    <a:pt x="6691" y="9299"/>
                  </a:cubicBezTo>
                  <a:lnTo>
                    <a:pt x="6501" y="9299"/>
                  </a:lnTo>
                  <a:lnTo>
                    <a:pt x="6501" y="7966"/>
                  </a:lnTo>
                  <a:close/>
                  <a:moveTo>
                    <a:pt x="4048" y="0"/>
                  </a:moveTo>
                  <a:cubicBezTo>
                    <a:pt x="3881" y="0"/>
                    <a:pt x="3762" y="96"/>
                    <a:pt x="3715" y="250"/>
                  </a:cubicBezTo>
                  <a:cubicBezTo>
                    <a:pt x="3477" y="310"/>
                    <a:pt x="3239" y="381"/>
                    <a:pt x="3036" y="500"/>
                  </a:cubicBezTo>
                  <a:cubicBezTo>
                    <a:pt x="3012" y="500"/>
                    <a:pt x="3012" y="488"/>
                    <a:pt x="3000" y="488"/>
                  </a:cubicBezTo>
                  <a:cubicBezTo>
                    <a:pt x="2965" y="468"/>
                    <a:pt x="2922" y="456"/>
                    <a:pt x="2878" y="456"/>
                  </a:cubicBezTo>
                  <a:cubicBezTo>
                    <a:pt x="2819" y="456"/>
                    <a:pt x="2757" y="477"/>
                    <a:pt x="2703" y="524"/>
                  </a:cubicBezTo>
                  <a:lnTo>
                    <a:pt x="2322" y="798"/>
                  </a:lnTo>
                  <a:cubicBezTo>
                    <a:pt x="2179" y="905"/>
                    <a:pt x="2107" y="1060"/>
                    <a:pt x="2107" y="1215"/>
                  </a:cubicBezTo>
                  <a:lnTo>
                    <a:pt x="2107" y="1227"/>
                  </a:lnTo>
                  <a:cubicBezTo>
                    <a:pt x="1691" y="1727"/>
                    <a:pt x="1453" y="2346"/>
                    <a:pt x="1405" y="2989"/>
                  </a:cubicBezTo>
                  <a:lnTo>
                    <a:pt x="1214" y="2989"/>
                  </a:lnTo>
                  <a:cubicBezTo>
                    <a:pt x="1131" y="2989"/>
                    <a:pt x="1048" y="3060"/>
                    <a:pt x="1048" y="3155"/>
                  </a:cubicBezTo>
                  <a:cubicBezTo>
                    <a:pt x="1048" y="3239"/>
                    <a:pt x="1131" y="3310"/>
                    <a:pt x="1214" y="3310"/>
                  </a:cubicBezTo>
                  <a:lnTo>
                    <a:pt x="1572" y="3310"/>
                  </a:lnTo>
                  <a:lnTo>
                    <a:pt x="1572" y="3584"/>
                  </a:lnTo>
                  <a:cubicBezTo>
                    <a:pt x="1381" y="3667"/>
                    <a:pt x="1250" y="3846"/>
                    <a:pt x="1226" y="4060"/>
                  </a:cubicBezTo>
                  <a:cubicBezTo>
                    <a:pt x="1214" y="4227"/>
                    <a:pt x="1274" y="4406"/>
                    <a:pt x="1381" y="4525"/>
                  </a:cubicBezTo>
                  <a:cubicBezTo>
                    <a:pt x="1500" y="4644"/>
                    <a:pt x="1667" y="4715"/>
                    <a:pt x="1822" y="4715"/>
                  </a:cubicBezTo>
                  <a:lnTo>
                    <a:pt x="1941" y="4715"/>
                  </a:lnTo>
                  <a:cubicBezTo>
                    <a:pt x="1988" y="5060"/>
                    <a:pt x="2119" y="5394"/>
                    <a:pt x="2298" y="5691"/>
                  </a:cubicBezTo>
                  <a:cubicBezTo>
                    <a:pt x="2477" y="5965"/>
                    <a:pt x="2703" y="6203"/>
                    <a:pt x="2977" y="6382"/>
                  </a:cubicBezTo>
                  <a:lnTo>
                    <a:pt x="2977" y="7144"/>
                  </a:lnTo>
                  <a:cubicBezTo>
                    <a:pt x="2977" y="7311"/>
                    <a:pt x="2869" y="7442"/>
                    <a:pt x="2715" y="7477"/>
                  </a:cubicBezTo>
                  <a:lnTo>
                    <a:pt x="869" y="8037"/>
                  </a:lnTo>
                  <a:cubicBezTo>
                    <a:pt x="357" y="8180"/>
                    <a:pt x="0" y="8656"/>
                    <a:pt x="0" y="9192"/>
                  </a:cubicBezTo>
                  <a:lnTo>
                    <a:pt x="0" y="11037"/>
                  </a:lnTo>
                  <a:cubicBezTo>
                    <a:pt x="0" y="11133"/>
                    <a:pt x="71" y="11204"/>
                    <a:pt x="155" y="11204"/>
                  </a:cubicBezTo>
                  <a:cubicBezTo>
                    <a:pt x="250" y="11204"/>
                    <a:pt x="322" y="11133"/>
                    <a:pt x="322" y="11037"/>
                  </a:cubicBezTo>
                  <a:lnTo>
                    <a:pt x="322" y="9192"/>
                  </a:lnTo>
                  <a:cubicBezTo>
                    <a:pt x="322" y="8811"/>
                    <a:pt x="595" y="8454"/>
                    <a:pt x="964" y="8347"/>
                  </a:cubicBezTo>
                  <a:lnTo>
                    <a:pt x="1393" y="8216"/>
                  </a:lnTo>
                  <a:lnTo>
                    <a:pt x="1393" y="11037"/>
                  </a:lnTo>
                  <a:cubicBezTo>
                    <a:pt x="1393" y="11133"/>
                    <a:pt x="1465" y="11204"/>
                    <a:pt x="1560" y="11204"/>
                  </a:cubicBezTo>
                  <a:cubicBezTo>
                    <a:pt x="1643" y="11204"/>
                    <a:pt x="1715" y="11133"/>
                    <a:pt x="1715" y="11037"/>
                  </a:cubicBezTo>
                  <a:lnTo>
                    <a:pt x="1715" y="9978"/>
                  </a:lnTo>
                  <a:cubicBezTo>
                    <a:pt x="1715" y="9787"/>
                    <a:pt x="1881" y="9621"/>
                    <a:pt x="2084" y="9621"/>
                  </a:cubicBezTo>
                  <a:lnTo>
                    <a:pt x="2774" y="9621"/>
                  </a:lnTo>
                  <a:cubicBezTo>
                    <a:pt x="2869" y="9621"/>
                    <a:pt x="2941" y="9549"/>
                    <a:pt x="2941" y="9466"/>
                  </a:cubicBezTo>
                  <a:cubicBezTo>
                    <a:pt x="2941" y="9371"/>
                    <a:pt x="2869" y="9299"/>
                    <a:pt x="2774" y="9299"/>
                  </a:cubicBezTo>
                  <a:lnTo>
                    <a:pt x="2584" y="9299"/>
                  </a:lnTo>
                  <a:lnTo>
                    <a:pt x="2584" y="7858"/>
                  </a:lnTo>
                  <a:lnTo>
                    <a:pt x="2631" y="7835"/>
                  </a:lnTo>
                  <a:cubicBezTo>
                    <a:pt x="3012" y="8406"/>
                    <a:pt x="3655" y="8751"/>
                    <a:pt x="4358" y="8751"/>
                  </a:cubicBezTo>
                  <a:cubicBezTo>
                    <a:pt x="5060" y="8751"/>
                    <a:pt x="5679" y="8406"/>
                    <a:pt x="6084" y="7835"/>
                  </a:cubicBezTo>
                  <a:lnTo>
                    <a:pt x="6120" y="7858"/>
                  </a:lnTo>
                  <a:lnTo>
                    <a:pt x="6120" y="9299"/>
                  </a:lnTo>
                  <a:lnTo>
                    <a:pt x="3477" y="9299"/>
                  </a:lnTo>
                  <a:cubicBezTo>
                    <a:pt x="3381" y="9299"/>
                    <a:pt x="3310" y="9371"/>
                    <a:pt x="3310" y="9466"/>
                  </a:cubicBezTo>
                  <a:cubicBezTo>
                    <a:pt x="3310" y="9549"/>
                    <a:pt x="3381" y="9621"/>
                    <a:pt x="3477" y="9621"/>
                  </a:cubicBezTo>
                  <a:lnTo>
                    <a:pt x="6632" y="9621"/>
                  </a:lnTo>
                  <a:cubicBezTo>
                    <a:pt x="6822" y="9621"/>
                    <a:pt x="6989" y="9787"/>
                    <a:pt x="6989" y="9978"/>
                  </a:cubicBezTo>
                  <a:lnTo>
                    <a:pt x="6989" y="11037"/>
                  </a:lnTo>
                  <a:cubicBezTo>
                    <a:pt x="6989" y="11133"/>
                    <a:pt x="7060" y="11204"/>
                    <a:pt x="7156" y="11204"/>
                  </a:cubicBezTo>
                  <a:cubicBezTo>
                    <a:pt x="7239" y="11204"/>
                    <a:pt x="7310" y="11133"/>
                    <a:pt x="7310" y="11037"/>
                  </a:cubicBezTo>
                  <a:lnTo>
                    <a:pt x="7310" y="8216"/>
                  </a:lnTo>
                  <a:lnTo>
                    <a:pt x="7751" y="8347"/>
                  </a:lnTo>
                  <a:cubicBezTo>
                    <a:pt x="8120" y="8454"/>
                    <a:pt x="8382" y="8811"/>
                    <a:pt x="8382" y="9192"/>
                  </a:cubicBezTo>
                  <a:lnTo>
                    <a:pt x="8382" y="11037"/>
                  </a:lnTo>
                  <a:cubicBezTo>
                    <a:pt x="8382" y="11133"/>
                    <a:pt x="8465" y="11204"/>
                    <a:pt x="8549" y="11204"/>
                  </a:cubicBezTo>
                  <a:cubicBezTo>
                    <a:pt x="8644" y="11204"/>
                    <a:pt x="8715" y="11133"/>
                    <a:pt x="8715" y="11037"/>
                  </a:cubicBezTo>
                  <a:lnTo>
                    <a:pt x="8715" y="9192"/>
                  </a:lnTo>
                  <a:cubicBezTo>
                    <a:pt x="8775" y="8656"/>
                    <a:pt x="8418" y="8180"/>
                    <a:pt x="7894" y="8037"/>
                  </a:cubicBezTo>
                  <a:lnTo>
                    <a:pt x="6048" y="7489"/>
                  </a:lnTo>
                  <a:cubicBezTo>
                    <a:pt x="5906" y="7442"/>
                    <a:pt x="5798" y="7287"/>
                    <a:pt x="5798" y="7144"/>
                  </a:cubicBezTo>
                  <a:lnTo>
                    <a:pt x="5798" y="6382"/>
                  </a:lnTo>
                  <a:cubicBezTo>
                    <a:pt x="6358" y="6001"/>
                    <a:pt x="6739" y="5382"/>
                    <a:pt x="6822" y="4715"/>
                  </a:cubicBezTo>
                  <a:lnTo>
                    <a:pt x="6929" y="4715"/>
                  </a:lnTo>
                  <a:cubicBezTo>
                    <a:pt x="7263" y="4715"/>
                    <a:pt x="7525" y="4477"/>
                    <a:pt x="7561" y="4179"/>
                  </a:cubicBezTo>
                  <a:cubicBezTo>
                    <a:pt x="7572" y="4013"/>
                    <a:pt x="7513" y="3834"/>
                    <a:pt x="7406" y="3715"/>
                  </a:cubicBezTo>
                  <a:cubicBezTo>
                    <a:pt x="7346" y="3656"/>
                    <a:pt x="7287" y="3608"/>
                    <a:pt x="7215" y="3572"/>
                  </a:cubicBezTo>
                  <a:lnTo>
                    <a:pt x="7215" y="3310"/>
                  </a:lnTo>
                  <a:lnTo>
                    <a:pt x="7572" y="3310"/>
                  </a:lnTo>
                  <a:cubicBezTo>
                    <a:pt x="7656" y="3310"/>
                    <a:pt x="7739" y="3239"/>
                    <a:pt x="7739" y="3155"/>
                  </a:cubicBezTo>
                  <a:cubicBezTo>
                    <a:pt x="7739" y="3060"/>
                    <a:pt x="7656" y="2989"/>
                    <a:pt x="7572" y="2989"/>
                  </a:cubicBezTo>
                  <a:lnTo>
                    <a:pt x="7382" y="2989"/>
                  </a:lnTo>
                  <a:cubicBezTo>
                    <a:pt x="7346" y="2346"/>
                    <a:pt x="7096" y="1727"/>
                    <a:pt x="6679" y="1227"/>
                  </a:cubicBezTo>
                  <a:lnTo>
                    <a:pt x="6679" y="1215"/>
                  </a:lnTo>
                  <a:cubicBezTo>
                    <a:pt x="6679" y="1048"/>
                    <a:pt x="6608" y="905"/>
                    <a:pt x="6465" y="798"/>
                  </a:cubicBezTo>
                  <a:lnTo>
                    <a:pt x="6084" y="524"/>
                  </a:lnTo>
                  <a:cubicBezTo>
                    <a:pt x="6024" y="487"/>
                    <a:pt x="5964" y="463"/>
                    <a:pt x="5900" y="463"/>
                  </a:cubicBezTo>
                  <a:cubicBezTo>
                    <a:pt x="5864" y="463"/>
                    <a:pt x="5826" y="471"/>
                    <a:pt x="5786" y="488"/>
                  </a:cubicBezTo>
                  <a:cubicBezTo>
                    <a:pt x="5775" y="488"/>
                    <a:pt x="5775" y="500"/>
                    <a:pt x="5751" y="500"/>
                  </a:cubicBezTo>
                  <a:cubicBezTo>
                    <a:pt x="5536" y="381"/>
                    <a:pt x="5310" y="310"/>
                    <a:pt x="5072" y="250"/>
                  </a:cubicBezTo>
                  <a:cubicBezTo>
                    <a:pt x="5024" y="96"/>
                    <a:pt x="4905" y="0"/>
                    <a:pt x="473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0820;p64"/>
            <p:cNvSpPr/>
            <p:nvPr/>
          </p:nvSpPr>
          <p:spPr>
            <a:xfrm>
              <a:off x="5420533" y="4102440"/>
              <a:ext cx="10581" cy="10201"/>
            </a:xfrm>
            <a:custGeom>
              <a:avLst/>
              <a:gdLst/>
              <a:ahLst/>
              <a:cxnLst/>
              <a:rect l="l" t="t" r="r" b="b"/>
              <a:pathLst>
                <a:path w="334" h="322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cubicBezTo>
                    <a:pt x="0" y="251"/>
                    <a:pt x="84" y="322"/>
                    <a:pt x="167" y="322"/>
                  </a:cubicBezTo>
                  <a:cubicBezTo>
                    <a:pt x="262" y="322"/>
                    <a:pt x="334" y="251"/>
                    <a:pt x="334" y="167"/>
                  </a:cubicBez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0821;p64"/>
            <p:cNvSpPr/>
            <p:nvPr/>
          </p:nvSpPr>
          <p:spPr>
            <a:xfrm>
              <a:off x="5554064" y="4102440"/>
              <a:ext cx="10201" cy="10201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74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11601;p65"/>
          <p:cNvGrpSpPr/>
          <p:nvPr/>
        </p:nvGrpSpPr>
        <p:grpSpPr>
          <a:xfrm>
            <a:off x="7571957" y="2905525"/>
            <a:ext cx="333285" cy="350682"/>
            <a:chOff x="7105923" y="1978545"/>
            <a:chExt cx="333285" cy="350682"/>
          </a:xfrm>
        </p:grpSpPr>
        <p:sp>
          <p:nvSpPr>
            <p:cNvPr id="76" name="Google Shape;11602;p65"/>
            <p:cNvSpPr/>
            <p:nvPr/>
          </p:nvSpPr>
          <p:spPr>
            <a:xfrm>
              <a:off x="7128632" y="2237978"/>
              <a:ext cx="220059" cy="91249"/>
            </a:xfrm>
            <a:custGeom>
              <a:avLst/>
              <a:gdLst/>
              <a:ahLst/>
              <a:cxnLst/>
              <a:rect l="l" t="t" r="r" b="b"/>
              <a:pathLst>
                <a:path w="6919" h="2869" extrusionOk="0">
                  <a:moveTo>
                    <a:pt x="6271" y="1"/>
                  </a:moveTo>
                  <a:cubicBezTo>
                    <a:pt x="6254" y="1"/>
                    <a:pt x="6235" y="4"/>
                    <a:pt x="6216" y="11"/>
                  </a:cubicBezTo>
                  <a:cubicBezTo>
                    <a:pt x="6133" y="23"/>
                    <a:pt x="6073" y="107"/>
                    <a:pt x="6097" y="202"/>
                  </a:cubicBezTo>
                  <a:cubicBezTo>
                    <a:pt x="6323" y="1214"/>
                    <a:pt x="6549" y="1893"/>
                    <a:pt x="6597" y="2059"/>
                  </a:cubicBezTo>
                  <a:lnTo>
                    <a:pt x="6597" y="2083"/>
                  </a:lnTo>
                  <a:cubicBezTo>
                    <a:pt x="6549" y="2143"/>
                    <a:pt x="6335" y="2274"/>
                    <a:pt x="5668" y="2393"/>
                  </a:cubicBezTo>
                  <a:cubicBezTo>
                    <a:pt x="5073" y="2500"/>
                    <a:pt x="4287" y="2559"/>
                    <a:pt x="3466" y="2559"/>
                  </a:cubicBezTo>
                  <a:cubicBezTo>
                    <a:pt x="2644" y="2559"/>
                    <a:pt x="1870" y="2500"/>
                    <a:pt x="1263" y="2393"/>
                  </a:cubicBezTo>
                  <a:cubicBezTo>
                    <a:pt x="596" y="2274"/>
                    <a:pt x="370" y="2143"/>
                    <a:pt x="346" y="2083"/>
                  </a:cubicBezTo>
                  <a:lnTo>
                    <a:pt x="346" y="2059"/>
                  </a:lnTo>
                  <a:cubicBezTo>
                    <a:pt x="406" y="1893"/>
                    <a:pt x="620" y="1214"/>
                    <a:pt x="834" y="202"/>
                  </a:cubicBezTo>
                  <a:cubicBezTo>
                    <a:pt x="846" y="107"/>
                    <a:pt x="799" y="23"/>
                    <a:pt x="715" y="11"/>
                  </a:cubicBezTo>
                  <a:cubicBezTo>
                    <a:pt x="699" y="7"/>
                    <a:pt x="683" y="5"/>
                    <a:pt x="668" y="5"/>
                  </a:cubicBezTo>
                  <a:cubicBezTo>
                    <a:pt x="594" y="5"/>
                    <a:pt x="535" y="52"/>
                    <a:pt x="525" y="131"/>
                  </a:cubicBezTo>
                  <a:cubicBezTo>
                    <a:pt x="263" y="1250"/>
                    <a:pt x="25" y="1988"/>
                    <a:pt x="13" y="2000"/>
                  </a:cubicBezTo>
                  <a:cubicBezTo>
                    <a:pt x="1" y="2024"/>
                    <a:pt x="1" y="2047"/>
                    <a:pt x="1" y="2059"/>
                  </a:cubicBezTo>
                  <a:lnTo>
                    <a:pt x="1" y="2083"/>
                  </a:lnTo>
                  <a:cubicBezTo>
                    <a:pt x="1" y="2345"/>
                    <a:pt x="346" y="2536"/>
                    <a:pt x="1096" y="2678"/>
                  </a:cubicBezTo>
                  <a:cubicBezTo>
                    <a:pt x="1727" y="2798"/>
                    <a:pt x="2573" y="2869"/>
                    <a:pt x="3454" y="2869"/>
                  </a:cubicBezTo>
                  <a:cubicBezTo>
                    <a:pt x="4347" y="2869"/>
                    <a:pt x="5180" y="2809"/>
                    <a:pt x="5799" y="2678"/>
                  </a:cubicBezTo>
                  <a:cubicBezTo>
                    <a:pt x="6549" y="2524"/>
                    <a:pt x="6907" y="2345"/>
                    <a:pt x="6907" y="2083"/>
                  </a:cubicBezTo>
                  <a:lnTo>
                    <a:pt x="6907" y="2059"/>
                  </a:lnTo>
                  <a:cubicBezTo>
                    <a:pt x="6918" y="2036"/>
                    <a:pt x="6918" y="2000"/>
                    <a:pt x="6918" y="1988"/>
                  </a:cubicBezTo>
                  <a:cubicBezTo>
                    <a:pt x="6918" y="1988"/>
                    <a:pt x="6668" y="1250"/>
                    <a:pt x="6406" y="131"/>
                  </a:cubicBezTo>
                  <a:cubicBezTo>
                    <a:pt x="6397" y="54"/>
                    <a:pt x="6342" y="1"/>
                    <a:pt x="627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603;p65"/>
            <p:cNvSpPr/>
            <p:nvPr/>
          </p:nvSpPr>
          <p:spPr>
            <a:xfrm>
              <a:off x="7105923" y="2079271"/>
              <a:ext cx="266621" cy="145063"/>
            </a:xfrm>
            <a:custGeom>
              <a:avLst/>
              <a:gdLst/>
              <a:ahLst/>
              <a:cxnLst/>
              <a:rect l="l" t="t" r="r" b="b"/>
              <a:pathLst>
                <a:path w="8383" h="4561" extrusionOk="0">
                  <a:moveTo>
                    <a:pt x="4227" y="310"/>
                  </a:moveTo>
                  <a:cubicBezTo>
                    <a:pt x="5287" y="310"/>
                    <a:pt x="6275" y="418"/>
                    <a:pt x="7037" y="596"/>
                  </a:cubicBezTo>
                  <a:cubicBezTo>
                    <a:pt x="7763" y="775"/>
                    <a:pt x="8097" y="989"/>
                    <a:pt x="8097" y="1132"/>
                  </a:cubicBezTo>
                  <a:cubicBezTo>
                    <a:pt x="8049" y="1191"/>
                    <a:pt x="7966" y="1275"/>
                    <a:pt x="7811" y="1370"/>
                  </a:cubicBezTo>
                  <a:cubicBezTo>
                    <a:pt x="7621" y="1477"/>
                    <a:pt x="7335" y="1572"/>
                    <a:pt x="6990" y="1668"/>
                  </a:cubicBezTo>
                  <a:cubicBezTo>
                    <a:pt x="6835" y="1715"/>
                    <a:pt x="6668" y="1739"/>
                    <a:pt x="6489" y="1775"/>
                  </a:cubicBezTo>
                  <a:cubicBezTo>
                    <a:pt x="6454" y="1775"/>
                    <a:pt x="6418" y="1787"/>
                    <a:pt x="6382" y="1787"/>
                  </a:cubicBezTo>
                  <a:lnTo>
                    <a:pt x="6347" y="1787"/>
                  </a:lnTo>
                  <a:cubicBezTo>
                    <a:pt x="6323" y="1787"/>
                    <a:pt x="6287" y="1799"/>
                    <a:pt x="6263" y="1799"/>
                  </a:cubicBezTo>
                  <a:lnTo>
                    <a:pt x="6228" y="1799"/>
                  </a:lnTo>
                  <a:cubicBezTo>
                    <a:pt x="6192" y="1799"/>
                    <a:pt x="6156" y="1811"/>
                    <a:pt x="6120" y="1811"/>
                  </a:cubicBezTo>
                  <a:lnTo>
                    <a:pt x="6097" y="1811"/>
                  </a:lnTo>
                  <a:cubicBezTo>
                    <a:pt x="6061" y="1811"/>
                    <a:pt x="6025" y="1834"/>
                    <a:pt x="5977" y="1834"/>
                  </a:cubicBezTo>
                  <a:lnTo>
                    <a:pt x="5942" y="1834"/>
                  </a:lnTo>
                  <a:cubicBezTo>
                    <a:pt x="5906" y="1834"/>
                    <a:pt x="5882" y="1834"/>
                    <a:pt x="5847" y="1846"/>
                  </a:cubicBezTo>
                  <a:lnTo>
                    <a:pt x="5799" y="1846"/>
                  </a:lnTo>
                  <a:cubicBezTo>
                    <a:pt x="5763" y="1846"/>
                    <a:pt x="5716" y="1858"/>
                    <a:pt x="5680" y="1858"/>
                  </a:cubicBezTo>
                  <a:lnTo>
                    <a:pt x="5668" y="1858"/>
                  </a:lnTo>
                  <a:cubicBezTo>
                    <a:pt x="5644" y="1858"/>
                    <a:pt x="5596" y="1858"/>
                    <a:pt x="5561" y="1870"/>
                  </a:cubicBezTo>
                  <a:lnTo>
                    <a:pt x="5382" y="1870"/>
                  </a:lnTo>
                  <a:cubicBezTo>
                    <a:pt x="5346" y="1870"/>
                    <a:pt x="5299" y="1870"/>
                    <a:pt x="5263" y="1894"/>
                  </a:cubicBezTo>
                  <a:lnTo>
                    <a:pt x="3156" y="1894"/>
                  </a:lnTo>
                  <a:cubicBezTo>
                    <a:pt x="3108" y="1894"/>
                    <a:pt x="3060" y="1894"/>
                    <a:pt x="3037" y="1870"/>
                  </a:cubicBezTo>
                  <a:lnTo>
                    <a:pt x="2858" y="1870"/>
                  </a:lnTo>
                  <a:cubicBezTo>
                    <a:pt x="2810" y="1870"/>
                    <a:pt x="2787" y="1870"/>
                    <a:pt x="2751" y="1858"/>
                  </a:cubicBezTo>
                  <a:lnTo>
                    <a:pt x="2739" y="1858"/>
                  </a:lnTo>
                  <a:cubicBezTo>
                    <a:pt x="2691" y="1858"/>
                    <a:pt x="2644" y="1846"/>
                    <a:pt x="2620" y="1846"/>
                  </a:cubicBezTo>
                  <a:lnTo>
                    <a:pt x="2572" y="1846"/>
                  </a:lnTo>
                  <a:cubicBezTo>
                    <a:pt x="2548" y="1846"/>
                    <a:pt x="2513" y="1846"/>
                    <a:pt x="2489" y="1834"/>
                  </a:cubicBezTo>
                  <a:lnTo>
                    <a:pt x="2441" y="1834"/>
                  </a:lnTo>
                  <a:cubicBezTo>
                    <a:pt x="2394" y="1834"/>
                    <a:pt x="2370" y="1811"/>
                    <a:pt x="2322" y="1811"/>
                  </a:cubicBezTo>
                  <a:lnTo>
                    <a:pt x="2310" y="1811"/>
                  </a:lnTo>
                  <a:cubicBezTo>
                    <a:pt x="2263" y="1811"/>
                    <a:pt x="2227" y="1799"/>
                    <a:pt x="2191" y="1799"/>
                  </a:cubicBezTo>
                  <a:lnTo>
                    <a:pt x="2156" y="1799"/>
                  </a:lnTo>
                  <a:cubicBezTo>
                    <a:pt x="2132" y="1799"/>
                    <a:pt x="2096" y="1787"/>
                    <a:pt x="2072" y="1787"/>
                  </a:cubicBezTo>
                  <a:lnTo>
                    <a:pt x="2037" y="1787"/>
                  </a:lnTo>
                  <a:cubicBezTo>
                    <a:pt x="1989" y="1787"/>
                    <a:pt x="1965" y="1775"/>
                    <a:pt x="1917" y="1775"/>
                  </a:cubicBezTo>
                  <a:cubicBezTo>
                    <a:pt x="1739" y="1739"/>
                    <a:pt x="1572" y="1715"/>
                    <a:pt x="1417" y="1668"/>
                  </a:cubicBezTo>
                  <a:cubicBezTo>
                    <a:pt x="679" y="1489"/>
                    <a:pt x="358" y="1263"/>
                    <a:pt x="358" y="1132"/>
                  </a:cubicBezTo>
                  <a:cubicBezTo>
                    <a:pt x="358" y="1072"/>
                    <a:pt x="441" y="977"/>
                    <a:pt x="596" y="894"/>
                  </a:cubicBezTo>
                  <a:cubicBezTo>
                    <a:pt x="786" y="787"/>
                    <a:pt x="1072" y="680"/>
                    <a:pt x="1417" y="596"/>
                  </a:cubicBezTo>
                  <a:cubicBezTo>
                    <a:pt x="2156" y="418"/>
                    <a:pt x="3156" y="310"/>
                    <a:pt x="4227" y="310"/>
                  </a:cubicBezTo>
                  <a:close/>
                  <a:moveTo>
                    <a:pt x="6347" y="2108"/>
                  </a:moveTo>
                  <a:lnTo>
                    <a:pt x="6347" y="2180"/>
                  </a:lnTo>
                  <a:cubicBezTo>
                    <a:pt x="6347" y="2239"/>
                    <a:pt x="6370" y="2287"/>
                    <a:pt x="6370" y="2346"/>
                  </a:cubicBezTo>
                  <a:lnTo>
                    <a:pt x="6370" y="2442"/>
                  </a:lnTo>
                  <a:cubicBezTo>
                    <a:pt x="6370" y="2513"/>
                    <a:pt x="6382" y="2608"/>
                    <a:pt x="6382" y="2680"/>
                  </a:cubicBezTo>
                  <a:lnTo>
                    <a:pt x="6382" y="2692"/>
                  </a:lnTo>
                  <a:cubicBezTo>
                    <a:pt x="6382" y="2739"/>
                    <a:pt x="6394" y="2799"/>
                    <a:pt x="6394" y="2846"/>
                  </a:cubicBezTo>
                  <a:cubicBezTo>
                    <a:pt x="5739" y="2930"/>
                    <a:pt x="4965" y="2977"/>
                    <a:pt x="4180" y="2977"/>
                  </a:cubicBezTo>
                  <a:cubicBezTo>
                    <a:pt x="3394" y="2977"/>
                    <a:pt x="2620" y="2930"/>
                    <a:pt x="1929" y="2823"/>
                  </a:cubicBezTo>
                  <a:cubicBezTo>
                    <a:pt x="1929" y="2787"/>
                    <a:pt x="1953" y="2727"/>
                    <a:pt x="1953" y="2680"/>
                  </a:cubicBezTo>
                  <a:lnTo>
                    <a:pt x="1953" y="2668"/>
                  </a:lnTo>
                  <a:cubicBezTo>
                    <a:pt x="1965" y="2585"/>
                    <a:pt x="1965" y="2501"/>
                    <a:pt x="1965" y="2418"/>
                  </a:cubicBezTo>
                  <a:cubicBezTo>
                    <a:pt x="1965" y="2394"/>
                    <a:pt x="1965" y="2370"/>
                    <a:pt x="1977" y="2334"/>
                  </a:cubicBezTo>
                  <a:cubicBezTo>
                    <a:pt x="1977" y="2287"/>
                    <a:pt x="1989" y="2227"/>
                    <a:pt x="1989" y="2180"/>
                  </a:cubicBezTo>
                  <a:lnTo>
                    <a:pt x="1989" y="2108"/>
                  </a:lnTo>
                  <a:cubicBezTo>
                    <a:pt x="2322" y="2156"/>
                    <a:pt x="2656" y="2204"/>
                    <a:pt x="3037" y="2227"/>
                  </a:cubicBezTo>
                  <a:lnTo>
                    <a:pt x="3120" y="2227"/>
                  </a:lnTo>
                  <a:cubicBezTo>
                    <a:pt x="3180" y="2227"/>
                    <a:pt x="3239" y="2227"/>
                    <a:pt x="3299" y="2251"/>
                  </a:cubicBezTo>
                  <a:lnTo>
                    <a:pt x="5037" y="2251"/>
                  </a:lnTo>
                  <a:cubicBezTo>
                    <a:pt x="5096" y="2251"/>
                    <a:pt x="5156" y="2251"/>
                    <a:pt x="5239" y="2227"/>
                  </a:cubicBezTo>
                  <a:lnTo>
                    <a:pt x="5311" y="2227"/>
                  </a:lnTo>
                  <a:cubicBezTo>
                    <a:pt x="5680" y="2204"/>
                    <a:pt x="6025" y="2168"/>
                    <a:pt x="6347" y="2108"/>
                  </a:cubicBezTo>
                  <a:close/>
                  <a:moveTo>
                    <a:pt x="4180" y="1"/>
                  </a:moveTo>
                  <a:cubicBezTo>
                    <a:pt x="3096" y="1"/>
                    <a:pt x="2060" y="108"/>
                    <a:pt x="1286" y="287"/>
                  </a:cubicBezTo>
                  <a:cubicBezTo>
                    <a:pt x="429" y="489"/>
                    <a:pt x="1" y="775"/>
                    <a:pt x="1" y="1132"/>
                  </a:cubicBezTo>
                  <a:cubicBezTo>
                    <a:pt x="1" y="1489"/>
                    <a:pt x="429" y="1775"/>
                    <a:pt x="1286" y="1977"/>
                  </a:cubicBezTo>
                  <a:cubicBezTo>
                    <a:pt x="1405" y="2001"/>
                    <a:pt x="1548" y="2037"/>
                    <a:pt x="1679" y="2073"/>
                  </a:cubicBezTo>
                  <a:cubicBezTo>
                    <a:pt x="1667" y="2287"/>
                    <a:pt x="1644" y="2501"/>
                    <a:pt x="1620" y="2715"/>
                  </a:cubicBezTo>
                  <a:lnTo>
                    <a:pt x="1620" y="2763"/>
                  </a:lnTo>
                  <a:cubicBezTo>
                    <a:pt x="1620" y="2811"/>
                    <a:pt x="1608" y="2858"/>
                    <a:pt x="1608" y="2894"/>
                  </a:cubicBezTo>
                  <a:cubicBezTo>
                    <a:pt x="1548" y="3370"/>
                    <a:pt x="1465" y="3870"/>
                    <a:pt x="1382" y="4370"/>
                  </a:cubicBezTo>
                  <a:cubicBezTo>
                    <a:pt x="1370" y="4466"/>
                    <a:pt x="1429" y="4549"/>
                    <a:pt x="1513" y="4561"/>
                  </a:cubicBezTo>
                  <a:lnTo>
                    <a:pt x="1548" y="4561"/>
                  </a:lnTo>
                  <a:cubicBezTo>
                    <a:pt x="1620" y="4561"/>
                    <a:pt x="1691" y="4501"/>
                    <a:pt x="1703" y="4430"/>
                  </a:cubicBezTo>
                  <a:cubicBezTo>
                    <a:pt x="1786" y="4001"/>
                    <a:pt x="1858" y="3585"/>
                    <a:pt x="1906" y="3156"/>
                  </a:cubicBezTo>
                  <a:cubicBezTo>
                    <a:pt x="2596" y="3239"/>
                    <a:pt x="3370" y="3299"/>
                    <a:pt x="4180" y="3299"/>
                  </a:cubicBezTo>
                  <a:cubicBezTo>
                    <a:pt x="4977" y="3299"/>
                    <a:pt x="5775" y="3251"/>
                    <a:pt x="6454" y="3156"/>
                  </a:cubicBezTo>
                  <a:cubicBezTo>
                    <a:pt x="6501" y="3573"/>
                    <a:pt x="6573" y="4001"/>
                    <a:pt x="6644" y="4418"/>
                  </a:cubicBezTo>
                  <a:cubicBezTo>
                    <a:pt x="6666" y="4494"/>
                    <a:pt x="6738" y="4551"/>
                    <a:pt x="6822" y="4551"/>
                  </a:cubicBezTo>
                  <a:cubicBezTo>
                    <a:pt x="6830" y="4551"/>
                    <a:pt x="6838" y="4550"/>
                    <a:pt x="6847" y="4549"/>
                  </a:cubicBezTo>
                  <a:cubicBezTo>
                    <a:pt x="6930" y="4537"/>
                    <a:pt x="6990" y="4442"/>
                    <a:pt x="6978" y="4359"/>
                  </a:cubicBezTo>
                  <a:cubicBezTo>
                    <a:pt x="6882" y="3870"/>
                    <a:pt x="6811" y="3370"/>
                    <a:pt x="6751" y="2882"/>
                  </a:cubicBezTo>
                  <a:cubicBezTo>
                    <a:pt x="6751" y="2835"/>
                    <a:pt x="6739" y="2799"/>
                    <a:pt x="6739" y="2751"/>
                  </a:cubicBezTo>
                  <a:lnTo>
                    <a:pt x="6739" y="2704"/>
                  </a:lnTo>
                  <a:cubicBezTo>
                    <a:pt x="6728" y="2477"/>
                    <a:pt x="6692" y="2275"/>
                    <a:pt x="6680" y="2049"/>
                  </a:cubicBezTo>
                  <a:cubicBezTo>
                    <a:pt x="6811" y="2025"/>
                    <a:pt x="6942" y="1989"/>
                    <a:pt x="7061" y="1965"/>
                  </a:cubicBezTo>
                  <a:cubicBezTo>
                    <a:pt x="7930" y="1751"/>
                    <a:pt x="8359" y="1465"/>
                    <a:pt x="8359" y="1108"/>
                  </a:cubicBezTo>
                  <a:cubicBezTo>
                    <a:pt x="8383" y="775"/>
                    <a:pt x="7930" y="489"/>
                    <a:pt x="7073" y="287"/>
                  </a:cubicBezTo>
                  <a:cubicBezTo>
                    <a:pt x="6299" y="84"/>
                    <a:pt x="5263" y="1"/>
                    <a:pt x="418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604;p65"/>
            <p:cNvSpPr/>
            <p:nvPr/>
          </p:nvSpPr>
          <p:spPr>
            <a:xfrm>
              <a:off x="7144184" y="2098609"/>
              <a:ext cx="190480" cy="33332"/>
            </a:xfrm>
            <a:custGeom>
              <a:avLst/>
              <a:gdLst/>
              <a:ahLst/>
              <a:cxnLst/>
              <a:rect l="l" t="t" r="r" b="b"/>
              <a:pathLst>
                <a:path w="5989" h="1048" extrusionOk="0">
                  <a:moveTo>
                    <a:pt x="2977" y="322"/>
                  </a:moveTo>
                  <a:cubicBezTo>
                    <a:pt x="3822" y="322"/>
                    <a:pt x="4655" y="405"/>
                    <a:pt x="5310" y="524"/>
                  </a:cubicBezTo>
                  <a:cubicBezTo>
                    <a:pt x="4655" y="643"/>
                    <a:pt x="3846" y="714"/>
                    <a:pt x="2977" y="714"/>
                  </a:cubicBezTo>
                  <a:cubicBezTo>
                    <a:pt x="2131" y="714"/>
                    <a:pt x="1298" y="643"/>
                    <a:pt x="643" y="524"/>
                  </a:cubicBezTo>
                  <a:cubicBezTo>
                    <a:pt x="1298" y="405"/>
                    <a:pt x="2131" y="322"/>
                    <a:pt x="2977" y="322"/>
                  </a:cubicBezTo>
                  <a:close/>
                  <a:moveTo>
                    <a:pt x="2989" y="0"/>
                  </a:moveTo>
                  <a:cubicBezTo>
                    <a:pt x="2119" y="0"/>
                    <a:pt x="1250" y="72"/>
                    <a:pt x="583" y="214"/>
                  </a:cubicBezTo>
                  <a:cubicBezTo>
                    <a:pt x="429" y="238"/>
                    <a:pt x="298" y="274"/>
                    <a:pt x="179" y="298"/>
                  </a:cubicBezTo>
                  <a:cubicBezTo>
                    <a:pt x="72" y="333"/>
                    <a:pt x="0" y="417"/>
                    <a:pt x="0" y="524"/>
                  </a:cubicBezTo>
                  <a:cubicBezTo>
                    <a:pt x="0" y="631"/>
                    <a:pt x="72" y="714"/>
                    <a:pt x="179" y="750"/>
                  </a:cubicBezTo>
                  <a:cubicBezTo>
                    <a:pt x="298" y="774"/>
                    <a:pt x="453" y="810"/>
                    <a:pt x="583" y="834"/>
                  </a:cubicBezTo>
                  <a:cubicBezTo>
                    <a:pt x="1262" y="964"/>
                    <a:pt x="2119" y="1048"/>
                    <a:pt x="2989" y="1048"/>
                  </a:cubicBezTo>
                  <a:cubicBezTo>
                    <a:pt x="3870" y="1048"/>
                    <a:pt x="4739" y="964"/>
                    <a:pt x="5406" y="834"/>
                  </a:cubicBezTo>
                  <a:cubicBezTo>
                    <a:pt x="5548" y="810"/>
                    <a:pt x="5691" y="774"/>
                    <a:pt x="5810" y="750"/>
                  </a:cubicBezTo>
                  <a:cubicBezTo>
                    <a:pt x="5906" y="714"/>
                    <a:pt x="5989" y="631"/>
                    <a:pt x="5989" y="524"/>
                  </a:cubicBezTo>
                  <a:cubicBezTo>
                    <a:pt x="5989" y="417"/>
                    <a:pt x="5906" y="333"/>
                    <a:pt x="5810" y="298"/>
                  </a:cubicBezTo>
                  <a:cubicBezTo>
                    <a:pt x="5691" y="274"/>
                    <a:pt x="5536" y="238"/>
                    <a:pt x="5406" y="214"/>
                  </a:cubicBezTo>
                  <a:cubicBezTo>
                    <a:pt x="4715" y="72"/>
                    <a:pt x="3870" y="0"/>
                    <a:pt x="298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605;p65"/>
            <p:cNvSpPr/>
            <p:nvPr/>
          </p:nvSpPr>
          <p:spPr>
            <a:xfrm>
              <a:off x="7196440" y="1978927"/>
              <a:ext cx="242768" cy="96210"/>
            </a:xfrm>
            <a:custGeom>
              <a:avLst/>
              <a:gdLst/>
              <a:ahLst/>
              <a:cxnLst/>
              <a:rect l="l" t="t" r="r" b="b"/>
              <a:pathLst>
                <a:path w="7633" h="3025" extrusionOk="0">
                  <a:moveTo>
                    <a:pt x="7144" y="346"/>
                  </a:moveTo>
                  <a:cubicBezTo>
                    <a:pt x="7156" y="358"/>
                    <a:pt x="7168" y="370"/>
                    <a:pt x="7180" y="394"/>
                  </a:cubicBezTo>
                  <a:lnTo>
                    <a:pt x="7287" y="775"/>
                  </a:lnTo>
                  <a:cubicBezTo>
                    <a:pt x="7299" y="798"/>
                    <a:pt x="7299" y="834"/>
                    <a:pt x="7287" y="846"/>
                  </a:cubicBezTo>
                  <a:lnTo>
                    <a:pt x="1822" y="2322"/>
                  </a:lnTo>
                  <a:lnTo>
                    <a:pt x="1750" y="2084"/>
                  </a:lnTo>
                  <a:lnTo>
                    <a:pt x="7120" y="346"/>
                  </a:lnTo>
                  <a:close/>
                  <a:moveTo>
                    <a:pt x="1441" y="2168"/>
                  </a:moveTo>
                  <a:lnTo>
                    <a:pt x="1512" y="2394"/>
                  </a:lnTo>
                  <a:lnTo>
                    <a:pt x="429" y="2692"/>
                  </a:lnTo>
                  <a:cubicBezTo>
                    <a:pt x="417" y="2692"/>
                    <a:pt x="381" y="2680"/>
                    <a:pt x="369" y="2620"/>
                  </a:cubicBezTo>
                  <a:lnTo>
                    <a:pt x="369" y="2596"/>
                  </a:lnTo>
                  <a:cubicBezTo>
                    <a:pt x="357" y="2561"/>
                    <a:pt x="369" y="2513"/>
                    <a:pt x="381" y="2513"/>
                  </a:cubicBezTo>
                  <a:lnTo>
                    <a:pt x="1441" y="2168"/>
                  </a:lnTo>
                  <a:close/>
                  <a:moveTo>
                    <a:pt x="7111" y="1"/>
                  </a:moveTo>
                  <a:cubicBezTo>
                    <a:pt x="7082" y="1"/>
                    <a:pt x="7053" y="5"/>
                    <a:pt x="7025" y="13"/>
                  </a:cubicBezTo>
                  <a:lnTo>
                    <a:pt x="1500" y="1810"/>
                  </a:lnTo>
                  <a:lnTo>
                    <a:pt x="274" y="2215"/>
                  </a:lnTo>
                  <a:cubicBezTo>
                    <a:pt x="83" y="2275"/>
                    <a:pt x="0" y="2489"/>
                    <a:pt x="60" y="2703"/>
                  </a:cubicBezTo>
                  <a:lnTo>
                    <a:pt x="60" y="2727"/>
                  </a:lnTo>
                  <a:cubicBezTo>
                    <a:pt x="119" y="2906"/>
                    <a:pt x="262" y="3025"/>
                    <a:pt x="429" y="3025"/>
                  </a:cubicBezTo>
                  <a:cubicBezTo>
                    <a:pt x="453" y="3025"/>
                    <a:pt x="488" y="3025"/>
                    <a:pt x="512" y="3001"/>
                  </a:cubicBezTo>
                  <a:lnTo>
                    <a:pt x="7358" y="1156"/>
                  </a:lnTo>
                  <a:cubicBezTo>
                    <a:pt x="7453" y="1132"/>
                    <a:pt x="7525" y="1072"/>
                    <a:pt x="7573" y="1001"/>
                  </a:cubicBezTo>
                  <a:cubicBezTo>
                    <a:pt x="7620" y="906"/>
                    <a:pt x="7632" y="787"/>
                    <a:pt x="7596" y="667"/>
                  </a:cubicBezTo>
                  <a:lnTo>
                    <a:pt x="7501" y="298"/>
                  </a:lnTo>
                  <a:cubicBezTo>
                    <a:pt x="7465" y="179"/>
                    <a:pt x="7394" y="84"/>
                    <a:pt x="7287" y="48"/>
                  </a:cubicBezTo>
                  <a:cubicBezTo>
                    <a:pt x="7231" y="17"/>
                    <a:pt x="7170" y="1"/>
                    <a:pt x="711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606;p65"/>
            <p:cNvSpPr/>
            <p:nvPr/>
          </p:nvSpPr>
          <p:spPr>
            <a:xfrm>
              <a:off x="7145297" y="2025139"/>
              <a:ext cx="32982" cy="33363"/>
            </a:xfrm>
            <a:custGeom>
              <a:avLst/>
              <a:gdLst/>
              <a:ahLst/>
              <a:cxnLst/>
              <a:rect l="l" t="t" r="r" b="b"/>
              <a:pathLst>
                <a:path w="1037" h="1049" extrusionOk="0">
                  <a:moveTo>
                    <a:pt x="513" y="0"/>
                  </a:moveTo>
                  <a:cubicBezTo>
                    <a:pt x="429" y="0"/>
                    <a:pt x="358" y="84"/>
                    <a:pt x="358" y="167"/>
                  </a:cubicBezTo>
                  <a:lnTo>
                    <a:pt x="358" y="357"/>
                  </a:lnTo>
                  <a:lnTo>
                    <a:pt x="156" y="357"/>
                  </a:lnTo>
                  <a:cubicBezTo>
                    <a:pt x="72" y="357"/>
                    <a:pt x="1" y="441"/>
                    <a:pt x="1" y="524"/>
                  </a:cubicBezTo>
                  <a:cubicBezTo>
                    <a:pt x="1" y="619"/>
                    <a:pt x="72" y="691"/>
                    <a:pt x="156" y="691"/>
                  </a:cubicBezTo>
                  <a:lnTo>
                    <a:pt x="358" y="691"/>
                  </a:lnTo>
                  <a:lnTo>
                    <a:pt x="358" y="881"/>
                  </a:lnTo>
                  <a:cubicBezTo>
                    <a:pt x="358" y="977"/>
                    <a:pt x="429" y="1048"/>
                    <a:pt x="513" y="1048"/>
                  </a:cubicBezTo>
                  <a:cubicBezTo>
                    <a:pt x="608" y="1048"/>
                    <a:pt x="679" y="977"/>
                    <a:pt x="679" y="881"/>
                  </a:cubicBezTo>
                  <a:lnTo>
                    <a:pt x="679" y="691"/>
                  </a:lnTo>
                  <a:lnTo>
                    <a:pt x="870" y="691"/>
                  </a:lnTo>
                  <a:cubicBezTo>
                    <a:pt x="965" y="691"/>
                    <a:pt x="1037" y="619"/>
                    <a:pt x="1037" y="524"/>
                  </a:cubicBezTo>
                  <a:cubicBezTo>
                    <a:pt x="1037" y="441"/>
                    <a:pt x="965" y="357"/>
                    <a:pt x="870" y="357"/>
                  </a:cubicBezTo>
                  <a:lnTo>
                    <a:pt x="679" y="357"/>
                  </a:lnTo>
                  <a:lnTo>
                    <a:pt x="679" y="167"/>
                  </a:lnTo>
                  <a:cubicBezTo>
                    <a:pt x="679" y="84"/>
                    <a:pt x="608" y="0"/>
                    <a:pt x="51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607;p65"/>
            <p:cNvSpPr/>
            <p:nvPr/>
          </p:nvSpPr>
          <p:spPr>
            <a:xfrm>
              <a:off x="7338417" y="2045590"/>
              <a:ext cx="32982" cy="33332"/>
            </a:xfrm>
            <a:custGeom>
              <a:avLst/>
              <a:gdLst/>
              <a:ahLst/>
              <a:cxnLst/>
              <a:rect l="l" t="t" r="r" b="b"/>
              <a:pathLst>
                <a:path w="1037" h="1048" extrusionOk="0">
                  <a:moveTo>
                    <a:pt x="513" y="0"/>
                  </a:moveTo>
                  <a:cubicBezTo>
                    <a:pt x="430" y="0"/>
                    <a:pt x="358" y="72"/>
                    <a:pt x="358" y="167"/>
                  </a:cubicBezTo>
                  <a:lnTo>
                    <a:pt x="358" y="357"/>
                  </a:lnTo>
                  <a:lnTo>
                    <a:pt x="156" y="357"/>
                  </a:lnTo>
                  <a:cubicBezTo>
                    <a:pt x="72" y="357"/>
                    <a:pt x="1" y="429"/>
                    <a:pt x="1" y="524"/>
                  </a:cubicBezTo>
                  <a:cubicBezTo>
                    <a:pt x="1" y="607"/>
                    <a:pt x="72" y="691"/>
                    <a:pt x="156" y="691"/>
                  </a:cubicBezTo>
                  <a:lnTo>
                    <a:pt x="358" y="691"/>
                  </a:lnTo>
                  <a:lnTo>
                    <a:pt x="358" y="881"/>
                  </a:lnTo>
                  <a:cubicBezTo>
                    <a:pt x="358" y="965"/>
                    <a:pt x="430" y="1048"/>
                    <a:pt x="513" y="1048"/>
                  </a:cubicBezTo>
                  <a:cubicBezTo>
                    <a:pt x="608" y="1048"/>
                    <a:pt x="680" y="965"/>
                    <a:pt x="680" y="881"/>
                  </a:cubicBezTo>
                  <a:lnTo>
                    <a:pt x="680" y="691"/>
                  </a:lnTo>
                  <a:lnTo>
                    <a:pt x="870" y="691"/>
                  </a:lnTo>
                  <a:cubicBezTo>
                    <a:pt x="965" y="691"/>
                    <a:pt x="1037" y="607"/>
                    <a:pt x="1037" y="524"/>
                  </a:cubicBezTo>
                  <a:cubicBezTo>
                    <a:pt x="1037" y="429"/>
                    <a:pt x="965" y="357"/>
                    <a:pt x="870" y="357"/>
                  </a:cubicBezTo>
                  <a:lnTo>
                    <a:pt x="680" y="357"/>
                  </a:lnTo>
                  <a:lnTo>
                    <a:pt x="680" y="167"/>
                  </a:lnTo>
                  <a:cubicBezTo>
                    <a:pt x="680" y="72"/>
                    <a:pt x="608" y="0"/>
                    <a:pt x="51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608;p65"/>
            <p:cNvSpPr/>
            <p:nvPr/>
          </p:nvSpPr>
          <p:spPr>
            <a:xfrm>
              <a:off x="7263453" y="1978545"/>
              <a:ext cx="33363" cy="32982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4" y="1"/>
                  </a:moveTo>
                  <a:cubicBezTo>
                    <a:pt x="429" y="1"/>
                    <a:pt x="358" y="72"/>
                    <a:pt x="358" y="156"/>
                  </a:cubicBezTo>
                  <a:lnTo>
                    <a:pt x="358" y="358"/>
                  </a:lnTo>
                  <a:lnTo>
                    <a:pt x="167" y="358"/>
                  </a:lnTo>
                  <a:cubicBezTo>
                    <a:pt x="72" y="358"/>
                    <a:pt x="1" y="429"/>
                    <a:pt x="1" y="513"/>
                  </a:cubicBezTo>
                  <a:cubicBezTo>
                    <a:pt x="1" y="608"/>
                    <a:pt x="72" y="679"/>
                    <a:pt x="167" y="679"/>
                  </a:cubicBezTo>
                  <a:lnTo>
                    <a:pt x="358" y="679"/>
                  </a:lnTo>
                  <a:lnTo>
                    <a:pt x="358" y="870"/>
                  </a:lnTo>
                  <a:cubicBezTo>
                    <a:pt x="358" y="965"/>
                    <a:pt x="429" y="1037"/>
                    <a:pt x="524" y="1037"/>
                  </a:cubicBezTo>
                  <a:cubicBezTo>
                    <a:pt x="608" y="1037"/>
                    <a:pt x="691" y="965"/>
                    <a:pt x="691" y="870"/>
                  </a:cubicBezTo>
                  <a:lnTo>
                    <a:pt x="691" y="679"/>
                  </a:lnTo>
                  <a:lnTo>
                    <a:pt x="882" y="679"/>
                  </a:lnTo>
                  <a:cubicBezTo>
                    <a:pt x="965" y="679"/>
                    <a:pt x="1048" y="608"/>
                    <a:pt x="1048" y="513"/>
                  </a:cubicBezTo>
                  <a:cubicBezTo>
                    <a:pt x="1048" y="429"/>
                    <a:pt x="965" y="358"/>
                    <a:pt x="882" y="358"/>
                  </a:cubicBezTo>
                  <a:lnTo>
                    <a:pt x="691" y="358"/>
                  </a:lnTo>
                  <a:lnTo>
                    <a:pt x="691" y="156"/>
                  </a:ln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" name="Google Shape;12187;p66"/>
          <p:cNvSpPr/>
          <p:nvPr/>
        </p:nvSpPr>
        <p:spPr>
          <a:xfrm>
            <a:off x="243777" y="1790226"/>
            <a:ext cx="346368" cy="368064"/>
          </a:xfrm>
          <a:custGeom>
            <a:avLst/>
            <a:gdLst/>
            <a:ahLst/>
            <a:cxnLst/>
            <a:rect l="l" t="t" r="r" b="b"/>
            <a:pathLst>
              <a:path w="10824" h="11502" extrusionOk="0">
                <a:moveTo>
                  <a:pt x="5430" y="441"/>
                </a:moveTo>
                <a:cubicBezTo>
                  <a:pt x="5584" y="620"/>
                  <a:pt x="5846" y="977"/>
                  <a:pt x="6192" y="1453"/>
                </a:cubicBezTo>
                <a:cubicBezTo>
                  <a:pt x="5906" y="1727"/>
                  <a:pt x="5656" y="2013"/>
                  <a:pt x="5430" y="2275"/>
                </a:cubicBezTo>
                <a:cubicBezTo>
                  <a:pt x="5203" y="2013"/>
                  <a:pt x="4953" y="1727"/>
                  <a:pt x="4668" y="1453"/>
                </a:cubicBezTo>
                <a:cubicBezTo>
                  <a:pt x="5001" y="977"/>
                  <a:pt x="5287" y="643"/>
                  <a:pt x="5430" y="441"/>
                </a:cubicBezTo>
                <a:close/>
                <a:moveTo>
                  <a:pt x="6906" y="1274"/>
                </a:moveTo>
                <a:cubicBezTo>
                  <a:pt x="7204" y="1846"/>
                  <a:pt x="8061" y="3596"/>
                  <a:pt x="8061" y="4775"/>
                </a:cubicBezTo>
                <a:cubicBezTo>
                  <a:pt x="8061" y="5811"/>
                  <a:pt x="7454" y="6704"/>
                  <a:pt x="6596" y="7120"/>
                </a:cubicBezTo>
                <a:cubicBezTo>
                  <a:pt x="6632" y="7061"/>
                  <a:pt x="6680" y="7001"/>
                  <a:pt x="6715" y="6930"/>
                </a:cubicBezTo>
                <a:cubicBezTo>
                  <a:pt x="6954" y="6513"/>
                  <a:pt x="7037" y="5989"/>
                  <a:pt x="6977" y="5394"/>
                </a:cubicBezTo>
                <a:cubicBezTo>
                  <a:pt x="6906" y="4739"/>
                  <a:pt x="6656" y="4049"/>
                  <a:pt x="6215" y="3334"/>
                </a:cubicBezTo>
                <a:cubicBezTo>
                  <a:pt x="6192" y="3279"/>
                  <a:pt x="6138" y="3250"/>
                  <a:pt x="6076" y="3250"/>
                </a:cubicBezTo>
                <a:cubicBezTo>
                  <a:pt x="6044" y="3250"/>
                  <a:pt x="6010" y="3258"/>
                  <a:pt x="5977" y="3275"/>
                </a:cubicBezTo>
                <a:cubicBezTo>
                  <a:pt x="5906" y="3310"/>
                  <a:pt x="5882" y="3418"/>
                  <a:pt x="5918" y="3513"/>
                </a:cubicBezTo>
                <a:cubicBezTo>
                  <a:pt x="6680" y="4763"/>
                  <a:pt x="6858" y="5965"/>
                  <a:pt x="6418" y="6775"/>
                </a:cubicBezTo>
                <a:cubicBezTo>
                  <a:pt x="6180" y="7156"/>
                  <a:pt x="5822" y="7394"/>
                  <a:pt x="5430" y="7394"/>
                </a:cubicBezTo>
                <a:cubicBezTo>
                  <a:pt x="3989" y="7394"/>
                  <a:pt x="2810" y="6216"/>
                  <a:pt x="2810" y="4775"/>
                </a:cubicBezTo>
                <a:cubicBezTo>
                  <a:pt x="2810" y="3596"/>
                  <a:pt x="3679" y="1846"/>
                  <a:pt x="3977" y="1274"/>
                </a:cubicBezTo>
                <a:cubicBezTo>
                  <a:pt x="4584" y="1834"/>
                  <a:pt x="5096" y="2394"/>
                  <a:pt x="5525" y="2941"/>
                </a:cubicBezTo>
                <a:cubicBezTo>
                  <a:pt x="5549" y="2989"/>
                  <a:pt x="5608" y="3025"/>
                  <a:pt x="5656" y="3025"/>
                </a:cubicBezTo>
                <a:cubicBezTo>
                  <a:pt x="5680" y="3025"/>
                  <a:pt x="5727" y="3001"/>
                  <a:pt x="5763" y="2989"/>
                </a:cubicBezTo>
                <a:cubicBezTo>
                  <a:pt x="5834" y="2929"/>
                  <a:pt x="5846" y="2822"/>
                  <a:pt x="5787" y="2751"/>
                </a:cubicBezTo>
                <a:lnTo>
                  <a:pt x="5656" y="2572"/>
                </a:lnTo>
                <a:cubicBezTo>
                  <a:pt x="6013" y="2144"/>
                  <a:pt x="6430" y="1715"/>
                  <a:pt x="6906" y="1274"/>
                </a:cubicBezTo>
                <a:close/>
                <a:moveTo>
                  <a:pt x="5608" y="7716"/>
                </a:moveTo>
                <a:lnTo>
                  <a:pt x="5608" y="10061"/>
                </a:lnTo>
                <a:cubicBezTo>
                  <a:pt x="5501" y="9883"/>
                  <a:pt x="5382" y="9668"/>
                  <a:pt x="5227" y="9454"/>
                </a:cubicBezTo>
                <a:lnTo>
                  <a:pt x="5227" y="7716"/>
                </a:lnTo>
                <a:close/>
                <a:moveTo>
                  <a:pt x="10347" y="5906"/>
                </a:moveTo>
                <a:cubicBezTo>
                  <a:pt x="10228" y="6204"/>
                  <a:pt x="9990" y="6680"/>
                  <a:pt x="9597" y="7228"/>
                </a:cubicBezTo>
                <a:cubicBezTo>
                  <a:pt x="8989" y="8085"/>
                  <a:pt x="7870" y="9275"/>
                  <a:pt x="5953" y="10228"/>
                </a:cubicBezTo>
                <a:lnTo>
                  <a:pt x="5953" y="9549"/>
                </a:lnTo>
                <a:cubicBezTo>
                  <a:pt x="6680" y="8513"/>
                  <a:pt x="8037" y="7049"/>
                  <a:pt x="10347" y="5906"/>
                </a:cubicBezTo>
                <a:close/>
                <a:moveTo>
                  <a:pt x="488" y="5906"/>
                </a:moveTo>
                <a:lnTo>
                  <a:pt x="488" y="5906"/>
                </a:lnTo>
                <a:cubicBezTo>
                  <a:pt x="2512" y="6906"/>
                  <a:pt x="3775" y="8156"/>
                  <a:pt x="4489" y="9049"/>
                </a:cubicBezTo>
                <a:cubicBezTo>
                  <a:pt x="4941" y="9609"/>
                  <a:pt x="5251" y="10133"/>
                  <a:pt x="5441" y="10490"/>
                </a:cubicBezTo>
                <a:cubicBezTo>
                  <a:pt x="4548" y="10085"/>
                  <a:pt x="3751" y="9609"/>
                  <a:pt x="3036" y="9073"/>
                </a:cubicBezTo>
                <a:cubicBezTo>
                  <a:pt x="2393" y="8585"/>
                  <a:pt x="1834" y="8013"/>
                  <a:pt x="1369" y="7406"/>
                </a:cubicBezTo>
                <a:cubicBezTo>
                  <a:pt x="905" y="6799"/>
                  <a:pt x="631" y="6251"/>
                  <a:pt x="488" y="5906"/>
                </a:cubicBezTo>
                <a:close/>
                <a:moveTo>
                  <a:pt x="5418" y="0"/>
                </a:moveTo>
                <a:cubicBezTo>
                  <a:pt x="5358" y="0"/>
                  <a:pt x="5322" y="12"/>
                  <a:pt x="5275" y="60"/>
                </a:cubicBezTo>
                <a:cubicBezTo>
                  <a:pt x="5263" y="72"/>
                  <a:pt x="4918" y="477"/>
                  <a:pt x="4406" y="1215"/>
                </a:cubicBezTo>
                <a:cubicBezTo>
                  <a:pt x="4263" y="1096"/>
                  <a:pt x="4144" y="977"/>
                  <a:pt x="4001" y="858"/>
                </a:cubicBezTo>
                <a:cubicBezTo>
                  <a:pt x="3989" y="846"/>
                  <a:pt x="3989" y="846"/>
                  <a:pt x="3965" y="846"/>
                </a:cubicBezTo>
                <a:cubicBezTo>
                  <a:pt x="3943" y="831"/>
                  <a:pt x="3917" y="824"/>
                  <a:pt x="3891" y="824"/>
                </a:cubicBezTo>
                <a:cubicBezTo>
                  <a:pt x="3833" y="824"/>
                  <a:pt x="3775" y="856"/>
                  <a:pt x="3751" y="905"/>
                </a:cubicBezTo>
                <a:cubicBezTo>
                  <a:pt x="3727" y="941"/>
                  <a:pt x="3417" y="1501"/>
                  <a:pt x="3108" y="2263"/>
                </a:cubicBezTo>
                <a:cubicBezTo>
                  <a:pt x="2679" y="3287"/>
                  <a:pt x="2453" y="4132"/>
                  <a:pt x="2453" y="4763"/>
                </a:cubicBezTo>
                <a:cubicBezTo>
                  <a:pt x="2453" y="6204"/>
                  <a:pt x="3489" y="7418"/>
                  <a:pt x="4882" y="7668"/>
                </a:cubicBezTo>
                <a:lnTo>
                  <a:pt x="4882" y="8966"/>
                </a:lnTo>
                <a:cubicBezTo>
                  <a:pt x="4846" y="8930"/>
                  <a:pt x="4798" y="8883"/>
                  <a:pt x="4763" y="8823"/>
                </a:cubicBezTo>
                <a:cubicBezTo>
                  <a:pt x="3989" y="7859"/>
                  <a:pt x="2572" y="6477"/>
                  <a:pt x="250" y="5394"/>
                </a:cubicBezTo>
                <a:cubicBezTo>
                  <a:pt x="230" y="5386"/>
                  <a:pt x="209" y="5382"/>
                  <a:pt x="188" y="5382"/>
                </a:cubicBezTo>
                <a:cubicBezTo>
                  <a:pt x="146" y="5382"/>
                  <a:pt x="103" y="5398"/>
                  <a:pt x="72" y="5430"/>
                </a:cubicBezTo>
                <a:cubicBezTo>
                  <a:pt x="24" y="5477"/>
                  <a:pt x="0" y="5537"/>
                  <a:pt x="12" y="5608"/>
                </a:cubicBezTo>
                <a:cubicBezTo>
                  <a:pt x="24" y="5644"/>
                  <a:pt x="250" y="6489"/>
                  <a:pt x="1072" y="7573"/>
                </a:cubicBezTo>
                <a:cubicBezTo>
                  <a:pt x="1548" y="8216"/>
                  <a:pt x="2120" y="8799"/>
                  <a:pt x="2798" y="9311"/>
                </a:cubicBezTo>
                <a:cubicBezTo>
                  <a:pt x="3405" y="9787"/>
                  <a:pt x="4108" y="10228"/>
                  <a:pt x="4858" y="10585"/>
                </a:cubicBezTo>
                <a:lnTo>
                  <a:pt x="4858" y="11323"/>
                </a:lnTo>
                <a:cubicBezTo>
                  <a:pt x="4858" y="11419"/>
                  <a:pt x="4941" y="11490"/>
                  <a:pt x="5025" y="11490"/>
                </a:cubicBezTo>
                <a:cubicBezTo>
                  <a:pt x="5120" y="11490"/>
                  <a:pt x="5191" y="11419"/>
                  <a:pt x="5191" y="11323"/>
                </a:cubicBezTo>
                <a:lnTo>
                  <a:pt x="5191" y="10740"/>
                </a:lnTo>
                <a:cubicBezTo>
                  <a:pt x="5310" y="10799"/>
                  <a:pt x="5441" y="10847"/>
                  <a:pt x="5572" y="10907"/>
                </a:cubicBezTo>
                <a:lnTo>
                  <a:pt x="5572" y="11335"/>
                </a:lnTo>
                <a:cubicBezTo>
                  <a:pt x="5572" y="11430"/>
                  <a:pt x="5656" y="11502"/>
                  <a:pt x="5739" y="11502"/>
                </a:cubicBezTo>
                <a:cubicBezTo>
                  <a:pt x="5834" y="11502"/>
                  <a:pt x="5906" y="11430"/>
                  <a:pt x="5906" y="11335"/>
                </a:cubicBezTo>
                <a:lnTo>
                  <a:pt x="5906" y="10597"/>
                </a:lnTo>
                <a:cubicBezTo>
                  <a:pt x="7989" y="9597"/>
                  <a:pt x="9192" y="8323"/>
                  <a:pt x="9835" y="7406"/>
                </a:cubicBezTo>
                <a:cubicBezTo>
                  <a:pt x="10549" y="6418"/>
                  <a:pt x="10740" y="5656"/>
                  <a:pt x="10752" y="5620"/>
                </a:cubicBezTo>
                <a:cubicBezTo>
                  <a:pt x="10823" y="5549"/>
                  <a:pt x="10799" y="5489"/>
                  <a:pt x="10740" y="5442"/>
                </a:cubicBezTo>
                <a:cubicBezTo>
                  <a:pt x="10717" y="5419"/>
                  <a:pt x="10675" y="5411"/>
                  <a:pt x="10633" y="5411"/>
                </a:cubicBezTo>
                <a:cubicBezTo>
                  <a:pt x="10608" y="5411"/>
                  <a:pt x="10583" y="5413"/>
                  <a:pt x="10561" y="5418"/>
                </a:cubicBezTo>
                <a:cubicBezTo>
                  <a:pt x="8227" y="6489"/>
                  <a:pt x="6799" y="7882"/>
                  <a:pt x="5953" y="8966"/>
                </a:cubicBezTo>
                <a:lnTo>
                  <a:pt x="5953" y="7668"/>
                </a:lnTo>
                <a:cubicBezTo>
                  <a:pt x="7335" y="7406"/>
                  <a:pt x="8370" y="6204"/>
                  <a:pt x="8370" y="4763"/>
                </a:cubicBezTo>
                <a:cubicBezTo>
                  <a:pt x="8370" y="4120"/>
                  <a:pt x="8156" y="3287"/>
                  <a:pt x="7716" y="2263"/>
                </a:cubicBezTo>
                <a:cubicBezTo>
                  <a:pt x="7406" y="1501"/>
                  <a:pt x="7084" y="941"/>
                  <a:pt x="7084" y="905"/>
                </a:cubicBezTo>
                <a:cubicBezTo>
                  <a:pt x="7052" y="856"/>
                  <a:pt x="6991" y="824"/>
                  <a:pt x="6933" y="824"/>
                </a:cubicBezTo>
                <a:cubicBezTo>
                  <a:pt x="6907" y="824"/>
                  <a:pt x="6881" y="831"/>
                  <a:pt x="6858" y="846"/>
                </a:cubicBezTo>
                <a:cubicBezTo>
                  <a:pt x="6846" y="846"/>
                  <a:pt x="6846" y="858"/>
                  <a:pt x="6823" y="858"/>
                </a:cubicBezTo>
                <a:lnTo>
                  <a:pt x="6430" y="1215"/>
                </a:lnTo>
                <a:cubicBezTo>
                  <a:pt x="5906" y="477"/>
                  <a:pt x="5560" y="72"/>
                  <a:pt x="5549" y="60"/>
                </a:cubicBezTo>
                <a:cubicBezTo>
                  <a:pt x="5513" y="12"/>
                  <a:pt x="5477" y="0"/>
                  <a:pt x="5418" y="0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12566;p67"/>
          <p:cNvGrpSpPr/>
          <p:nvPr/>
        </p:nvGrpSpPr>
        <p:grpSpPr>
          <a:xfrm>
            <a:off x="8422720" y="3525612"/>
            <a:ext cx="347934" cy="310024"/>
            <a:chOff x="1327676" y="2910480"/>
            <a:chExt cx="347934" cy="310024"/>
          </a:xfrm>
        </p:grpSpPr>
        <p:sp>
          <p:nvSpPr>
            <p:cNvPr id="85" name="Google Shape;12567;p67"/>
            <p:cNvSpPr/>
            <p:nvPr/>
          </p:nvSpPr>
          <p:spPr>
            <a:xfrm>
              <a:off x="1367081" y="3067370"/>
              <a:ext cx="43257" cy="15565"/>
            </a:xfrm>
            <a:custGeom>
              <a:avLst/>
              <a:gdLst/>
              <a:ahLst/>
              <a:cxnLst/>
              <a:rect l="l" t="t" r="r" b="b"/>
              <a:pathLst>
                <a:path w="1359" h="489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8"/>
                    <a:pt x="1168" y="488"/>
                    <a:pt x="1191" y="488"/>
                  </a:cubicBezTo>
                  <a:cubicBezTo>
                    <a:pt x="1251" y="488"/>
                    <a:pt x="1310" y="465"/>
                    <a:pt x="1346" y="405"/>
                  </a:cubicBezTo>
                  <a:cubicBezTo>
                    <a:pt x="1358" y="322"/>
                    <a:pt x="1334" y="238"/>
                    <a:pt x="1251" y="191"/>
                  </a:cubicBezTo>
                  <a:cubicBezTo>
                    <a:pt x="882" y="12"/>
                    <a:pt x="191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568;p67"/>
            <p:cNvSpPr/>
            <p:nvPr/>
          </p:nvSpPr>
          <p:spPr>
            <a:xfrm>
              <a:off x="1350402" y="3170436"/>
              <a:ext cx="10663" cy="48541"/>
            </a:xfrm>
            <a:custGeom>
              <a:avLst/>
              <a:gdLst/>
              <a:ahLst/>
              <a:cxnLst/>
              <a:rect l="l" t="t" r="r" b="b"/>
              <a:pathLst>
                <a:path w="335" h="1525" extrusionOk="0">
                  <a:moveTo>
                    <a:pt x="168" y="1"/>
                  </a:moveTo>
                  <a:cubicBezTo>
                    <a:pt x="84" y="1"/>
                    <a:pt x="1" y="84"/>
                    <a:pt x="1" y="168"/>
                  </a:cubicBezTo>
                  <a:lnTo>
                    <a:pt x="1" y="1358"/>
                  </a:lnTo>
                  <a:cubicBezTo>
                    <a:pt x="1" y="1453"/>
                    <a:pt x="84" y="1525"/>
                    <a:pt x="168" y="1525"/>
                  </a:cubicBezTo>
                  <a:cubicBezTo>
                    <a:pt x="263" y="1525"/>
                    <a:pt x="334" y="1453"/>
                    <a:pt x="334" y="1358"/>
                  </a:cubicBezTo>
                  <a:lnTo>
                    <a:pt x="334" y="168"/>
                  </a:lnTo>
                  <a:cubicBezTo>
                    <a:pt x="334" y="84"/>
                    <a:pt x="263" y="1"/>
                    <a:pt x="1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569;p67"/>
            <p:cNvSpPr/>
            <p:nvPr/>
          </p:nvSpPr>
          <p:spPr>
            <a:xfrm>
              <a:off x="1327676" y="3040187"/>
              <a:ext cx="201643" cy="180317"/>
            </a:xfrm>
            <a:custGeom>
              <a:avLst/>
              <a:gdLst/>
              <a:ahLst/>
              <a:cxnLst/>
              <a:rect l="l" t="t" r="r" b="b"/>
              <a:pathLst>
                <a:path w="6335" h="5665" extrusionOk="0">
                  <a:moveTo>
                    <a:pt x="5894" y="628"/>
                  </a:moveTo>
                  <a:lnTo>
                    <a:pt x="5954" y="866"/>
                  </a:lnTo>
                  <a:cubicBezTo>
                    <a:pt x="5977" y="926"/>
                    <a:pt x="5966" y="997"/>
                    <a:pt x="5918" y="1045"/>
                  </a:cubicBezTo>
                  <a:lnTo>
                    <a:pt x="5823" y="1140"/>
                  </a:lnTo>
                  <a:lnTo>
                    <a:pt x="5596" y="914"/>
                  </a:lnTo>
                  <a:lnTo>
                    <a:pt x="5894" y="628"/>
                  </a:lnTo>
                  <a:close/>
                  <a:moveTo>
                    <a:pt x="2941" y="307"/>
                  </a:moveTo>
                  <a:lnTo>
                    <a:pt x="2941" y="961"/>
                  </a:lnTo>
                  <a:cubicBezTo>
                    <a:pt x="2941" y="1057"/>
                    <a:pt x="2906" y="1164"/>
                    <a:pt x="2870" y="1271"/>
                  </a:cubicBezTo>
                  <a:lnTo>
                    <a:pt x="2787" y="1438"/>
                  </a:lnTo>
                  <a:cubicBezTo>
                    <a:pt x="2775" y="1450"/>
                    <a:pt x="2775" y="1473"/>
                    <a:pt x="2775" y="1509"/>
                  </a:cubicBezTo>
                  <a:lnTo>
                    <a:pt x="2775" y="1854"/>
                  </a:lnTo>
                  <a:cubicBezTo>
                    <a:pt x="2775" y="2104"/>
                    <a:pt x="2667" y="2331"/>
                    <a:pt x="2513" y="2485"/>
                  </a:cubicBezTo>
                  <a:cubicBezTo>
                    <a:pt x="2363" y="2635"/>
                    <a:pt x="2165" y="2727"/>
                    <a:pt x="1954" y="2727"/>
                  </a:cubicBezTo>
                  <a:cubicBezTo>
                    <a:pt x="1930" y="2727"/>
                    <a:pt x="1906" y="2726"/>
                    <a:pt x="1882" y="2724"/>
                  </a:cubicBezTo>
                  <a:cubicBezTo>
                    <a:pt x="1417" y="2712"/>
                    <a:pt x="1048" y="2307"/>
                    <a:pt x="1048" y="1819"/>
                  </a:cubicBezTo>
                  <a:lnTo>
                    <a:pt x="1048" y="1521"/>
                  </a:lnTo>
                  <a:cubicBezTo>
                    <a:pt x="1048" y="1497"/>
                    <a:pt x="1048" y="1473"/>
                    <a:pt x="1036" y="1450"/>
                  </a:cubicBezTo>
                  <a:lnTo>
                    <a:pt x="929" y="1259"/>
                  </a:lnTo>
                  <a:cubicBezTo>
                    <a:pt x="905" y="1176"/>
                    <a:pt x="870" y="1104"/>
                    <a:pt x="870" y="1021"/>
                  </a:cubicBezTo>
                  <a:lnTo>
                    <a:pt x="870" y="997"/>
                  </a:lnTo>
                  <a:cubicBezTo>
                    <a:pt x="870" y="616"/>
                    <a:pt x="1179" y="307"/>
                    <a:pt x="1572" y="307"/>
                  </a:cubicBezTo>
                  <a:close/>
                  <a:moveTo>
                    <a:pt x="2275" y="2986"/>
                  </a:moveTo>
                  <a:cubicBezTo>
                    <a:pt x="2286" y="3045"/>
                    <a:pt x="2298" y="3081"/>
                    <a:pt x="2310" y="3117"/>
                  </a:cubicBezTo>
                  <a:lnTo>
                    <a:pt x="2167" y="3259"/>
                  </a:lnTo>
                  <a:cubicBezTo>
                    <a:pt x="2102" y="3325"/>
                    <a:pt x="2013" y="3358"/>
                    <a:pt x="1923" y="3358"/>
                  </a:cubicBezTo>
                  <a:cubicBezTo>
                    <a:pt x="1834" y="3358"/>
                    <a:pt x="1745" y="3325"/>
                    <a:pt x="1679" y="3259"/>
                  </a:cubicBezTo>
                  <a:lnTo>
                    <a:pt x="1536" y="3128"/>
                  </a:lnTo>
                  <a:cubicBezTo>
                    <a:pt x="1560" y="3081"/>
                    <a:pt x="1572" y="3045"/>
                    <a:pt x="1572" y="2986"/>
                  </a:cubicBezTo>
                  <a:cubicBezTo>
                    <a:pt x="1679" y="3009"/>
                    <a:pt x="1775" y="3045"/>
                    <a:pt x="1882" y="3045"/>
                  </a:cubicBezTo>
                  <a:lnTo>
                    <a:pt x="1917" y="3045"/>
                  </a:lnTo>
                  <a:cubicBezTo>
                    <a:pt x="2036" y="3045"/>
                    <a:pt x="2167" y="3021"/>
                    <a:pt x="2275" y="2986"/>
                  </a:cubicBezTo>
                  <a:close/>
                  <a:moveTo>
                    <a:pt x="6162" y="0"/>
                  </a:moveTo>
                  <a:cubicBezTo>
                    <a:pt x="6120" y="0"/>
                    <a:pt x="6079" y="15"/>
                    <a:pt x="6049" y="45"/>
                  </a:cubicBezTo>
                  <a:lnTo>
                    <a:pt x="2906" y="3021"/>
                  </a:lnTo>
                  <a:cubicBezTo>
                    <a:pt x="2882" y="3057"/>
                    <a:pt x="2834" y="3069"/>
                    <a:pt x="2787" y="3069"/>
                  </a:cubicBezTo>
                  <a:lnTo>
                    <a:pt x="2763" y="3069"/>
                  </a:lnTo>
                  <a:cubicBezTo>
                    <a:pt x="2656" y="3069"/>
                    <a:pt x="2584" y="2997"/>
                    <a:pt x="2584" y="2890"/>
                  </a:cubicBezTo>
                  <a:lnTo>
                    <a:pt x="2584" y="2843"/>
                  </a:lnTo>
                  <a:cubicBezTo>
                    <a:pt x="2644" y="2819"/>
                    <a:pt x="2679" y="2771"/>
                    <a:pt x="2727" y="2724"/>
                  </a:cubicBezTo>
                  <a:cubicBezTo>
                    <a:pt x="2965" y="2497"/>
                    <a:pt x="3084" y="2200"/>
                    <a:pt x="3084" y="1878"/>
                  </a:cubicBezTo>
                  <a:lnTo>
                    <a:pt x="3084" y="1581"/>
                  </a:lnTo>
                  <a:lnTo>
                    <a:pt x="3144" y="1450"/>
                  </a:lnTo>
                  <a:cubicBezTo>
                    <a:pt x="3215" y="1307"/>
                    <a:pt x="3251" y="1152"/>
                    <a:pt x="3251" y="997"/>
                  </a:cubicBezTo>
                  <a:lnTo>
                    <a:pt x="3251" y="176"/>
                  </a:lnTo>
                  <a:cubicBezTo>
                    <a:pt x="3251" y="92"/>
                    <a:pt x="3179" y="21"/>
                    <a:pt x="3084" y="21"/>
                  </a:cubicBezTo>
                  <a:lnTo>
                    <a:pt x="1548" y="21"/>
                  </a:lnTo>
                  <a:cubicBezTo>
                    <a:pt x="1001" y="21"/>
                    <a:pt x="536" y="461"/>
                    <a:pt x="536" y="1033"/>
                  </a:cubicBezTo>
                  <a:lnTo>
                    <a:pt x="536" y="1045"/>
                  </a:lnTo>
                  <a:cubicBezTo>
                    <a:pt x="536" y="1176"/>
                    <a:pt x="572" y="1295"/>
                    <a:pt x="632" y="1414"/>
                  </a:cubicBezTo>
                  <a:lnTo>
                    <a:pt x="703" y="1581"/>
                  </a:lnTo>
                  <a:lnTo>
                    <a:pt x="703" y="1831"/>
                  </a:lnTo>
                  <a:cubicBezTo>
                    <a:pt x="703" y="2247"/>
                    <a:pt x="917" y="2616"/>
                    <a:pt x="1215" y="2843"/>
                  </a:cubicBezTo>
                  <a:lnTo>
                    <a:pt x="1215" y="2997"/>
                  </a:lnTo>
                  <a:cubicBezTo>
                    <a:pt x="1215" y="3069"/>
                    <a:pt x="1155" y="3140"/>
                    <a:pt x="1072" y="3176"/>
                  </a:cubicBezTo>
                  <a:lnTo>
                    <a:pt x="501" y="3343"/>
                  </a:lnTo>
                  <a:cubicBezTo>
                    <a:pt x="215" y="3414"/>
                    <a:pt x="0" y="3676"/>
                    <a:pt x="0" y="3974"/>
                  </a:cubicBezTo>
                  <a:lnTo>
                    <a:pt x="0" y="5462"/>
                  </a:lnTo>
                  <a:cubicBezTo>
                    <a:pt x="0" y="5557"/>
                    <a:pt x="84" y="5629"/>
                    <a:pt x="167" y="5629"/>
                  </a:cubicBezTo>
                  <a:cubicBezTo>
                    <a:pt x="262" y="5629"/>
                    <a:pt x="334" y="5557"/>
                    <a:pt x="334" y="5462"/>
                  </a:cubicBezTo>
                  <a:lnTo>
                    <a:pt x="334" y="3974"/>
                  </a:lnTo>
                  <a:cubicBezTo>
                    <a:pt x="334" y="3831"/>
                    <a:pt x="441" y="3676"/>
                    <a:pt x="584" y="3640"/>
                  </a:cubicBezTo>
                  <a:lnTo>
                    <a:pt x="1167" y="3474"/>
                  </a:lnTo>
                  <a:cubicBezTo>
                    <a:pt x="1215" y="3450"/>
                    <a:pt x="1251" y="3438"/>
                    <a:pt x="1298" y="3414"/>
                  </a:cubicBezTo>
                  <a:lnTo>
                    <a:pt x="1405" y="3521"/>
                  </a:lnTo>
                  <a:cubicBezTo>
                    <a:pt x="1536" y="3652"/>
                    <a:pt x="1703" y="3712"/>
                    <a:pt x="1882" y="3712"/>
                  </a:cubicBezTo>
                  <a:cubicBezTo>
                    <a:pt x="2060" y="3712"/>
                    <a:pt x="2227" y="3652"/>
                    <a:pt x="2358" y="3521"/>
                  </a:cubicBezTo>
                  <a:lnTo>
                    <a:pt x="2501" y="3367"/>
                  </a:lnTo>
                  <a:cubicBezTo>
                    <a:pt x="2584" y="3402"/>
                    <a:pt x="2656" y="3426"/>
                    <a:pt x="2727" y="3426"/>
                  </a:cubicBezTo>
                  <a:lnTo>
                    <a:pt x="2763" y="3426"/>
                  </a:lnTo>
                  <a:cubicBezTo>
                    <a:pt x="2894" y="3426"/>
                    <a:pt x="3013" y="3378"/>
                    <a:pt x="3096" y="3295"/>
                  </a:cubicBezTo>
                  <a:lnTo>
                    <a:pt x="5334" y="1176"/>
                  </a:lnTo>
                  <a:lnTo>
                    <a:pt x="5561" y="1402"/>
                  </a:lnTo>
                  <a:lnTo>
                    <a:pt x="2965" y="3986"/>
                  </a:lnTo>
                  <a:cubicBezTo>
                    <a:pt x="2798" y="4152"/>
                    <a:pt x="2715" y="4367"/>
                    <a:pt x="2715" y="4581"/>
                  </a:cubicBezTo>
                  <a:lnTo>
                    <a:pt x="2715" y="5498"/>
                  </a:lnTo>
                  <a:cubicBezTo>
                    <a:pt x="2715" y="5581"/>
                    <a:pt x="2787" y="5664"/>
                    <a:pt x="2882" y="5664"/>
                  </a:cubicBezTo>
                  <a:cubicBezTo>
                    <a:pt x="2965" y="5664"/>
                    <a:pt x="3037" y="5581"/>
                    <a:pt x="3037" y="5498"/>
                  </a:cubicBezTo>
                  <a:lnTo>
                    <a:pt x="3037" y="4581"/>
                  </a:lnTo>
                  <a:cubicBezTo>
                    <a:pt x="3037" y="4450"/>
                    <a:pt x="3096" y="4319"/>
                    <a:pt x="3191" y="4212"/>
                  </a:cubicBezTo>
                  <a:lnTo>
                    <a:pt x="6096" y="1307"/>
                  </a:lnTo>
                  <a:cubicBezTo>
                    <a:pt x="6216" y="1200"/>
                    <a:pt x="6275" y="997"/>
                    <a:pt x="6227" y="831"/>
                  </a:cubicBezTo>
                  <a:lnTo>
                    <a:pt x="6168" y="378"/>
                  </a:lnTo>
                  <a:lnTo>
                    <a:pt x="6275" y="271"/>
                  </a:lnTo>
                  <a:cubicBezTo>
                    <a:pt x="6335" y="211"/>
                    <a:pt x="6335" y="104"/>
                    <a:pt x="6275" y="45"/>
                  </a:cubicBezTo>
                  <a:cubicBezTo>
                    <a:pt x="6245" y="15"/>
                    <a:pt x="6204" y="0"/>
                    <a:pt x="616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570;p67"/>
            <p:cNvSpPr/>
            <p:nvPr/>
          </p:nvSpPr>
          <p:spPr>
            <a:xfrm>
              <a:off x="1470179" y="2910480"/>
              <a:ext cx="205431" cy="173601"/>
            </a:xfrm>
            <a:custGeom>
              <a:avLst/>
              <a:gdLst/>
              <a:ahLst/>
              <a:cxnLst/>
              <a:rect l="l" t="t" r="r" b="b"/>
              <a:pathLst>
                <a:path w="6454" h="5454" extrusionOk="0">
                  <a:moveTo>
                    <a:pt x="500" y="0"/>
                  </a:moveTo>
                  <a:cubicBezTo>
                    <a:pt x="215" y="0"/>
                    <a:pt x="0" y="226"/>
                    <a:pt x="0" y="512"/>
                  </a:cubicBezTo>
                  <a:lnTo>
                    <a:pt x="0" y="4822"/>
                  </a:lnTo>
                  <a:cubicBezTo>
                    <a:pt x="0" y="4917"/>
                    <a:pt x="72" y="4989"/>
                    <a:pt x="155" y="4989"/>
                  </a:cubicBezTo>
                  <a:cubicBezTo>
                    <a:pt x="250" y="4989"/>
                    <a:pt x="322" y="4917"/>
                    <a:pt x="322" y="4822"/>
                  </a:cubicBezTo>
                  <a:lnTo>
                    <a:pt x="322" y="512"/>
                  </a:lnTo>
                  <a:cubicBezTo>
                    <a:pt x="322" y="405"/>
                    <a:pt x="393" y="322"/>
                    <a:pt x="500" y="322"/>
                  </a:cubicBezTo>
                  <a:lnTo>
                    <a:pt x="5953" y="322"/>
                  </a:lnTo>
                  <a:cubicBezTo>
                    <a:pt x="6049" y="322"/>
                    <a:pt x="6132" y="405"/>
                    <a:pt x="6132" y="512"/>
                  </a:cubicBezTo>
                  <a:lnTo>
                    <a:pt x="6132" y="4941"/>
                  </a:lnTo>
                  <a:cubicBezTo>
                    <a:pt x="6132" y="5048"/>
                    <a:pt x="6049" y="5120"/>
                    <a:pt x="5953" y="5120"/>
                  </a:cubicBezTo>
                  <a:lnTo>
                    <a:pt x="2298" y="5120"/>
                  </a:lnTo>
                  <a:cubicBezTo>
                    <a:pt x="2215" y="5120"/>
                    <a:pt x="2131" y="5191"/>
                    <a:pt x="2131" y="5287"/>
                  </a:cubicBezTo>
                  <a:cubicBezTo>
                    <a:pt x="2131" y="5370"/>
                    <a:pt x="2215" y="5453"/>
                    <a:pt x="2298" y="5453"/>
                  </a:cubicBezTo>
                  <a:lnTo>
                    <a:pt x="5953" y="5453"/>
                  </a:lnTo>
                  <a:cubicBezTo>
                    <a:pt x="6227" y="5453"/>
                    <a:pt x="6453" y="5227"/>
                    <a:pt x="6453" y="4941"/>
                  </a:cubicBezTo>
                  <a:lnTo>
                    <a:pt x="6453" y="512"/>
                  </a:lnTo>
                  <a:cubicBezTo>
                    <a:pt x="6453" y="226"/>
                    <a:pt x="6215" y="0"/>
                    <a:pt x="595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571;p67"/>
            <p:cNvSpPr/>
            <p:nvPr/>
          </p:nvSpPr>
          <p:spPr>
            <a:xfrm>
              <a:off x="1497075" y="2942692"/>
              <a:ext cx="152370" cy="96668"/>
            </a:xfrm>
            <a:custGeom>
              <a:avLst/>
              <a:gdLst/>
              <a:ahLst/>
              <a:cxnLst/>
              <a:rect l="l" t="t" r="r" b="b"/>
              <a:pathLst>
                <a:path w="4787" h="3037" extrusionOk="0">
                  <a:moveTo>
                    <a:pt x="3751" y="0"/>
                  </a:moveTo>
                  <a:cubicBezTo>
                    <a:pt x="3656" y="0"/>
                    <a:pt x="3584" y="72"/>
                    <a:pt x="3584" y="167"/>
                  </a:cubicBezTo>
                  <a:cubicBezTo>
                    <a:pt x="3584" y="250"/>
                    <a:pt x="3656" y="334"/>
                    <a:pt x="3751" y="334"/>
                  </a:cubicBezTo>
                  <a:lnTo>
                    <a:pt x="4215" y="334"/>
                  </a:lnTo>
                  <a:lnTo>
                    <a:pt x="2465" y="2072"/>
                  </a:lnTo>
                  <a:lnTo>
                    <a:pt x="1727" y="1322"/>
                  </a:lnTo>
                  <a:cubicBezTo>
                    <a:pt x="1697" y="1292"/>
                    <a:pt x="1656" y="1277"/>
                    <a:pt x="1614" y="1277"/>
                  </a:cubicBezTo>
                  <a:cubicBezTo>
                    <a:pt x="1572" y="1277"/>
                    <a:pt x="1531" y="1292"/>
                    <a:pt x="1501" y="1322"/>
                  </a:cubicBezTo>
                  <a:lnTo>
                    <a:pt x="60" y="2774"/>
                  </a:lnTo>
                  <a:cubicBezTo>
                    <a:pt x="1" y="2834"/>
                    <a:pt x="1" y="2929"/>
                    <a:pt x="60" y="2989"/>
                  </a:cubicBezTo>
                  <a:cubicBezTo>
                    <a:pt x="84" y="3024"/>
                    <a:pt x="132" y="3036"/>
                    <a:pt x="179" y="3036"/>
                  </a:cubicBezTo>
                  <a:cubicBezTo>
                    <a:pt x="227" y="3036"/>
                    <a:pt x="251" y="3024"/>
                    <a:pt x="298" y="2989"/>
                  </a:cubicBezTo>
                  <a:lnTo>
                    <a:pt x="1632" y="1655"/>
                  </a:lnTo>
                  <a:lnTo>
                    <a:pt x="2382" y="2393"/>
                  </a:lnTo>
                  <a:cubicBezTo>
                    <a:pt x="2412" y="2423"/>
                    <a:pt x="2453" y="2438"/>
                    <a:pt x="2495" y="2438"/>
                  </a:cubicBezTo>
                  <a:cubicBezTo>
                    <a:pt x="2537" y="2438"/>
                    <a:pt x="2578" y="2423"/>
                    <a:pt x="2608" y="2393"/>
                  </a:cubicBezTo>
                  <a:lnTo>
                    <a:pt x="4465" y="536"/>
                  </a:lnTo>
                  <a:lnTo>
                    <a:pt x="4465" y="1000"/>
                  </a:lnTo>
                  <a:cubicBezTo>
                    <a:pt x="4465" y="1084"/>
                    <a:pt x="4537" y="1167"/>
                    <a:pt x="4632" y="1167"/>
                  </a:cubicBezTo>
                  <a:cubicBezTo>
                    <a:pt x="4715" y="1167"/>
                    <a:pt x="4787" y="1084"/>
                    <a:pt x="4787" y="1000"/>
                  </a:cubicBezTo>
                  <a:lnTo>
                    <a:pt x="4787" y="155"/>
                  </a:lnTo>
                  <a:cubicBezTo>
                    <a:pt x="4751" y="72"/>
                    <a:pt x="4692" y="0"/>
                    <a:pt x="459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11817;p65"/>
          <p:cNvGrpSpPr/>
          <p:nvPr/>
        </p:nvGrpSpPr>
        <p:grpSpPr>
          <a:xfrm>
            <a:off x="7655228" y="3971925"/>
            <a:ext cx="371133" cy="367443"/>
            <a:chOff x="5230318" y="2886514"/>
            <a:chExt cx="371133" cy="367443"/>
          </a:xfrm>
        </p:grpSpPr>
        <p:sp>
          <p:nvSpPr>
            <p:cNvPr id="91" name="Google Shape;11818;p65"/>
            <p:cNvSpPr/>
            <p:nvPr/>
          </p:nvSpPr>
          <p:spPr>
            <a:xfrm>
              <a:off x="5328023" y="3080397"/>
              <a:ext cx="72356" cy="70257"/>
            </a:xfrm>
            <a:custGeom>
              <a:avLst/>
              <a:gdLst/>
              <a:ahLst/>
              <a:cxnLst/>
              <a:rect l="l" t="t" r="r" b="b"/>
              <a:pathLst>
                <a:path w="2275" h="2209" extrusionOk="0">
                  <a:moveTo>
                    <a:pt x="1161" y="0"/>
                  </a:moveTo>
                  <a:cubicBezTo>
                    <a:pt x="1103" y="0"/>
                    <a:pt x="1041" y="35"/>
                    <a:pt x="1001" y="75"/>
                  </a:cubicBezTo>
                  <a:cubicBezTo>
                    <a:pt x="953" y="111"/>
                    <a:pt x="941" y="147"/>
                    <a:pt x="965" y="206"/>
                  </a:cubicBezTo>
                  <a:lnTo>
                    <a:pt x="1858" y="1826"/>
                  </a:lnTo>
                  <a:lnTo>
                    <a:pt x="239" y="933"/>
                  </a:lnTo>
                  <a:cubicBezTo>
                    <a:pt x="226" y="926"/>
                    <a:pt x="212" y="923"/>
                    <a:pt x="199" y="923"/>
                  </a:cubicBezTo>
                  <a:cubicBezTo>
                    <a:pt x="165" y="923"/>
                    <a:pt x="130" y="943"/>
                    <a:pt x="96" y="968"/>
                  </a:cubicBezTo>
                  <a:cubicBezTo>
                    <a:pt x="36" y="1028"/>
                    <a:pt x="1" y="1147"/>
                    <a:pt x="60" y="1206"/>
                  </a:cubicBezTo>
                  <a:lnTo>
                    <a:pt x="72" y="1218"/>
                  </a:lnTo>
                  <a:lnTo>
                    <a:pt x="1941" y="2195"/>
                  </a:lnTo>
                  <a:cubicBezTo>
                    <a:pt x="1964" y="2204"/>
                    <a:pt x="1986" y="2209"/>
                    <a:pt x="2008" y="2209"/>
                  </a:cubicBezTo>
                  <a:cubicBezTo>
                    <a:pt x="2068" y="2209"/>
                    <a:pt x="2124" y="2176"/>
                    <a:pt x="2168" y="2123"/>
                  </a:cubicBezTo>
                  <a:cubicBezTo>
                    <a:pt x="2251" y="2088"/>
                    <a:pt x="2275" y="1992"/>
                    <a:pt x="2251" y="1921"/>
                  </a:cubicBezTo>
                  <a:lnTo>
                    <a:pt x="1251" y="63"/>
                  </a:lnTo>
                  <a:cubicBezTo>
                    <a:pt x="1251" y="40"/>
                    <a:pt x="1239" y="40"/>
                    <a:pt x="1239" y="28"/>
                  </a:cubicBezTo>
                  <a:cubicBezTo>
                    <a:pt x="1216" y="8"/>
                    <a:pt x="1189" y="0"/>
                    <a:pt x="116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1819;p65"/>
            <p:cNvSpPr/>
            <p:nvPr/>
          </p:nvSpPr>
          <p:spPr>
            <a:xfrm>
              <a:off x="5372328" y="3064877"/>
              <a:ext cx="56836" cy="55468"/>
            </a:xfrm>
            <a:custGeom>
              <a:avLst/>
              <a:gdLst/>
              <a:ahLst/>
              <a:cxnLst/>
              <a:rect l="l" t="t" r="r" b="b"/>
              <a:pathLst>
                <a:path w="1787" h="1744" extrusionOk="0">
                  <a:moveTo>
                    <a:pt x="226" y="0"/>
                  </a:moveTo>
                  <a:cubicBezTo>
                    <a:pt x="182" y="0"/>
                    <a:pt x="136" y="35"/>
                    <a:pt x="96" y="75"/>
                  </a:cubicBezTo>
                  <a:cubicBezTo>
                    <a:pt x="36" y="135"/>
                    <a:pt x="1" y="206"/>
                    <a:pt x="48" y="266"/>
                  </a:cubicBezTo>
                  <a:lnTo>
                    <a:pt x="1513" y="1718"/>
                  </a:lnTo>
                  <a:cubicBezTo>
                    <a:pt x="1526" y="1736"/>
                    <a:pt x="1547" y="1744"/>
                    <a:pt x="1571" y="1744"/>
                  </a:cubicBezTo>
                  <a:cubicBezTo>
                    <a:pt x="1614" y="1744"/>
                    <a:pt x="1666" y="1720"/>
                    <a:pt x="1703" y="1683"/>
                  </a:cubicBezTo>
                  <a:cubicBezTo>
                    <a:pt x="1763" y="1623"/>
                    <a:pt x="1787" y="1540"/>
                    <a:pt x="1751" y="1480"/>
                  </a:cubicBezTo>
                  <a:lnTo>
                    <a:pt x="286" y="28"/>
                  </a:lnTo>
                  <a:cubicBezTo>
                    <a:pt x="267" y="8"/>
                    <a:pt x="247" y="0"/>
                    <a:pt x="22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1820;p65"/>
            <p:cNvSpPr/>
            <p:nvPr/>
          </p:nvSpPr>
          <p:spPr>
            <a:xfrm>
              <a:off x="5390902" y="3028269"/>
              <a:ext cx="57949" cy="73533"/>
            </a:xfrm>
            <a:custGeom>
              <a:avLst/>
              <a:gdLst/>
              <a:ahLst/>
              <a:cxnLst/>
              <a:rect l="l" t="t" r="r" b="b"/>
              <a:pathLst>
                <a:path w="1822" h="2312" extrusionOk="0">
                  <a:moveTo>
                    <a:pt x="933" y="336"/>
                  </a:moveTo>
                  <a:cubicBezTo>
                    <a:pt x="1027" y="336"/>
                    <a:pt x="1125" y="381"/>
                    <a:pt x="1226" y="476"/>
                  </a:cubicBezTo>
                  <a:lnTo>
                    <a:pt x="1250" y="512"/>
                  </a:lnTo>
                  <a:cubicBezTo>
                    <a:pt x="1441" y="702"/>
                    <a:pt x="1441" y="893"/>
                    <a:pt x="1286" y="1060"/>
                  </a:cubicBezTo>
                  <a:lnTo>
                    <a:pt x="1012" y="1321"/>
                  </a:lnTo>
                  <a:lnTo>
                    <a:pt x="405" y="726"/>
                  </a:lnTo>
                  <a:lnTo>
                    <a:pt x="667" y="464"/>
                  </a:lnTo>
                  <a:cubicBezTo>
                    <a:pt x="750" y="381"/>
                    <a:pt x="840" y="336"/>
                    <a:pt x="933" y="336"/>
                  </a:cubicBezTo>
                  <a:close/>
                  <a:moveTo>
                    <a:pt x="973" y="0"/>
                  </a:moveTo>
                  <a:cubicBezTo>
                    <a:pt x="797" y="0"/>
                    <a:pt x="634" y="92"/>
                    <a:pt x="488" y="238"/>
                  </a:cubicBezTo>
                  <a:lnTo>
                    <a:pt x="60" y="667"/>
                  </a:lnTo>
                  <a:cubicBezTo>
                    <a:pt x="0" y="726"/>
                    <a:pt x="0" y="786"/>
                    <a:pt x="48" y="833"/>
                  </a:cubicBezTo>
                  <a:lnTo>
                    <a:pt x="1500" y="2286"/>
                  </a:lnTo>
                  <a:cubicBezTo>
                    <a:pt x="1518" y="2303"/>
                    <a:pt x="1542" y="2311"/>
                    <a:pt x="1567" y="2311"/>
                  </a:cubicBezTo>
                  <a:cubicBezTo>
                    <a:pt x="1611" y="2311"/>
                    <a:pt x="1661" y="2288"/>
                    <a:pt x="1691" y="2250"/>
                  </a:cubicBezTo>
                  <a:cubicBezTo>
                    <a:pt x="1762" y="2191"/>
                    <a:pt x="1786" y="2119"/>
                    <a:pt x="1738" y="2048"/>
                  </a:cubicBezTo>
                  <a:lnTo>
                    <a:pt x="1191" y="1500"/>
                  </a:lnTo>
                  <a:lnTo>
                    <a:pt x="1465" y="1238"/>
                  </a:lnTo>
                  <a:cubicBezTo>
                    <a:pt x="1738" y="952"/>
                    <a:pt x="1822" y="607"/>
                    <a:pt x="1477" y="250"/>
                  </a:cubicBezTo>
                  <a:lnTo>
                    <a:pt x="1465" y="238"/>
                  </a:lnTo>
                  <a:cubicBezTo>
                    <a:pt x="1292" y="71"/>
                    <a:pt x="1127" y="0"/>
                    <a:pt x="97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1821;p65"/>
            <p:cNvSpPr/>
            <p:nvPr/>
          </p:nvSpPr>
          <p:spPr>
            <a:xfrm>
              <a:off x="5230318" y="2886514"/>
              <a:ext cx="371133" cy="367443"/>
            </a:xfrm>
            <a:custGeom>
              <a:avLst/>
              <a:gdLst/>
              <a:ahLst/>
              <a:cxnLst/>
              <a:rect l="l" t="t" r="r" b="b"/>
              <a:pathLst>
                <a:path w="11669" h="11553" extrusionOk="0">
                  <a:moveTo>
                    <a:pt x="7323" y="385"/>
                  </a:moveTo>
                  <a:lnTo>
                    <a:pt x="7526" y="575"/>
                  </a:lnTo>
                  <a:lnTo>
                    <a:pt x="7526" y="587"/>
                  </a:lnTo>
                  <a:cubicBezTo>
                    <a:pt x="7383" y="837"/>
                    <a:pt x="7430" y="1147"/>
                    <a:pt x="7621" y="1349"/>
                  </a:cubicBezTo>
                  <a:cubicBezTo>
                    <a:pt x="7752" y="1473"/>
                    <a:pt x="7918" y="1539"/>
                    <a:pt x="8082" y="1539"/>
                  </a:cubicBezTo>
                  <a:cubicBezTo>
                    <a:pt x="8187" y="1539"/>
                    <a:pt x="8290" y="1512"/>
                    <a:pt x="8383" y="1456"/>
                  </a:cubicBezTo>
                  <a:lnTo>
                    <a:pt x="8395" y="1456"/>
                  </a:lnTo>
                  <a:lnTo>
                    <a:pt x="8847" y="1897"/>
                  </a:lnTo>
                  <a:lnTo>
                    <a:pt x="8847" y="1909"/>
                  </a:lnTo>
                  <a:cubicBezTo>
                    <a:pt x="8716" y="2171"/>
                    <a:pt x="8752" y="2480"/>
                    <a:pt x="8954" y="2671"/>
                  </a:cubicBezTo>
                  <a:cubicBezTo>
                    <a:pt x="9076" y="2800"/>
                    <a:pt x="9236" y="2864"/>
                    <a:pt x="9396" y="2864"/>
                  </a:cubicBezTo>
                  <a:cubicBezTo>
                    <a:pt x="9503" y="2864"/>
                    <a:pt x="9609" y="2835"/>
                    <a:pt x="9704" y="2778"/>
                  </a:cubicBezTo>
                  <a:lnTo>
                    <a:pt x="9728" y="2778"/>
                  </a:lnTo>
                  <a:lnTo>
                    <a:pt x="10169" y="3219"/>
                  </a:lnTo>
                  <a:lnTo>
                    <a:pt x="10169" y="3242"/>
                  </a:lnTo>
                  <a:cubicBezTo>
                    <a:pt x="10038" y="3492"/>
                    <a:pt x="10085" y="3802"/>
                    <a:pt x="10276" y="3993"/>
                  </a:cubicBezTo>
                  <a:cubicBezTo>
                    <a:pt x="10398" y="4122"/>
                    <a:pt x="10564" y="4191"/>
                    <a:pt x="10728" y="4191"/>
                  </a:cubicBezTo>
                  <a:cubicBezTo>
                    <a:pt x="10836" y="4191"/>
                    <a:pt x="10944" y="4161"/>
                    <a:pt x="11038" y="4100"/>
                  </a:cubicBezTo>
                  <a:lnTo>
                    <a:pt x="11050" y="4100"/>
                  </a:lnTo>
                  <a:lnTo>
                    <a:pt x="11240" y="4290"/>
                  </a:lnTo>
                  <a:cubicBezTo>
                    <a:pt x="11300" y="4350"/>
                    <a:pt x="11300" y="4350"/>
                    <a:pt x="11288" y="4350"/>
                  </a:cubicBezTo>
                  <a:lnTo>
                    <a:pt x="10276" y="5362"/>
                  </a:lnTo>
                  <a:lnTo>
                    <a:pt x="9966" y="5052"/>
                  </a:lnTo>
                  <a:cubicBezTo>
                    <a:pt x="9937" y="5022"/>
                    <a:pt x="9892" y="5008"/>
                    <a:pt x="9847" y="5008"/>
                  </a:cubicBezTo>
                  <a:cubicBezTo>
                    <a:pt x="9803" y="5008"/>
                    <a:pt x="9758" y="5022"/>
                    <a:pt x="9728" y="5052"/>
                  </a:cubicBezTo>
                  <a:cubicBezTo>
                    <a:pt x="9669" y="5112"/>
                    <a:pt x="9669" y="5231"/>
                    <a:pt x="9728" y="5290"/>
                  </a:cubicBezTo>
                  <a:lnTo>
                    <a:pt x="10038" y="5600"/>
                  </a:lnTo>
                  <a:lnTo>
                    <a:pt x="4394" y="11243"/>
                  </a:lnTo>
                  <a:lnTo>
                    <a:pt x="4382" y="11243"/>
                  </a:lnTo>
                  <a:lnTo>
                    <a:pt x="4192" y="11053"/>
                  </a:lnTo>
                  <a:lnTo>
                    <a:pt x="4192" y="11029"/>
                  </a:lnTo>
                  <a:cubicBezTo>
                    <a:pt x="4323" y="10779"/>
                    <a:pt x="4275" y="10469"/>
                    <a:pt x="4073" y="10279"/>
                  </a:cubicBezTo>
                  <a:cubicBezTo>
                    <a:pt x="3954" y="10160"/>
                    <a:pt x="3775" y="10077"/>
                    <a:pt x="3608" y="10077"/>
                  </a:cubicBezTo>
                  <a:cubicBezTo>
                    <a:pt x="3501" y="10077"/>
                    <a:pt x="3394" y="10112"/>
                    <a:pt x="3311" y="10160"/>
                  </a:cubicBezTo>
                  <a:lnTo>
                    <a:pt x="3299" y="10160"/>
                  </a:lnTo>
                  <a:lnTo>
                    <a:pt x="2846" y="9707"/>
                  </a:lnTo>
                  <a:lnTo>
                    <a:pt x="2846" y="9696"/>
                  </a:lnTo>
                  <a:cubicBezTo>
                    <a:pt x="2977" y="9446"/>
                    <a:pt x="2942" y="9136"/>
                    <a:pt x="2727" y="8934"/>
                  </a:cubicBezTo>
                  <a:cubicBezTo>
                    <a:pt x="2601" y="8807"/>
                    <a:pt x="2438" y="8741"/>
                    <a:pt x="2269" y="8741"/>
                  </a:cubicBezTo>
                  <a:cubicBezTo>
                    <a:pt x="2167" y="8741"/>
                    <a:pt x="2064" y="8765"/>
                    <a:pt x="1965" y="8815"/>
                  </a:cubicBezTo>
                  <a:lnTo>
                    <a:pt x="1954" y="8815"/>
                  </a:lnTo>
                  <a:lnTo>
                    <a:pt x="1513" y="8374"/>
                  </a:lnTo>
                  <a:lnTo>
                    <a:pt x="1513" y="8350"/>
                  </a:lnTo>
                  <a:cubicBezTo>
                    <a:pt x="1644" y="8100"/>
                    <a:pt x="1596" y="7791"/>
                    <a:pt x="1394" y="7600"/>
                  </a:cubicBezTo>
                  <a:cubicBezTo>
                    <a:pt x="1260" y="7473"/>
                    <a:pt x="1093" y="7403"/>
                    <a:pt x="925" y="7403"/>
                  </a:cubicBezTo>
                  <a:cubicBezTo>
                    <a:pt x="825" y="7403"/>
                    <a:pt x="725" y="7428"/>
                    <a:pt x="632" y="7481"/>
                  </a:cubicBezTo>
                  <a:lnTo>
                    <a:pt x="620" y="7481"/>
                  </a:lnTo>
                  <a:lnTo>
                    <a:pt x="418" y="7291"/>
                  </a:lnTo>
                  <a:lnTo>
                    <a:pt x="418" y="7267"/>
                  </a:lnTo>
                  <a:lnTo>
                    <a:pt x="6061" y="1635"/>
                  </a:lnTo>
                  <a:lnTo>
                    <a:pt x="6395" y="1957"/>
                  </a:lnTo>
                  <a:cubicBezTo>
                    <a:pt x="6418" y="1992"/>
                    <a:pt x="6466" y="2004"/>
                    <a:pt x="6514" y="2004"/>
                  </a:cubicBezTo>
                  <a:cubicBezTo>
                    <a:pt x="6549" y="2004"/>
                    <a:pt x="6597" y="1992"/>
                    <a:pt x="6633" y="1957"/>
                  </a:cubicBezTo>
                  <a:cubicBezTo>
                    <a:pt x="6692" y="1897"/>
                    <a:pt x="6692" y="1778"/>
                    <a:pt x="6633" y="1718"/>
                  </a:cubicBezTo>
                  <a:lnTo>
                    <a:pt x="6299" y="1397"/>
                  </a:lnTo>
                  <a:lnTo>
                    <a:pt x="7311" y="385"/>
                  </a:lnTo>
                  <a:close/>
                  <a:moveTo>
                    <a:pt x="7288" y="1"/>
                  </a:moveTo>
                  <a:cubicBezTo>
                    <a:pt x="7198" y="1"/>
                    <a:pt x="7109" y="34"/>
                    <a:pt x="7037" y="99"/>
                  </a:cubicBezTo>
                  <a:lnTo>
                    <a:pt x="132" y="7005"/>
                  </a:lnTo>
                  <a:cubicBezTo>
                    <a:pt x="1" y="7136"/>
                    <a:pt x="1" y="7362"/>
                    <a:pt x="132" y="7493"/>
                  </a:cubicBezTo>
                  <a:lnTo>
                    <a:pt x="334" y="7683"/>
                  </a:lnTo>
                  <a:cubicBezTo>
                    <a:pt x="393" y="7750"/>
                    <a:pt x="485" y="7789"/>
                    <a:pt x="580" y="7789"/>
                  </a:cubicBezTo>
                  <a:cubicBezTo>
                    <a:pt x="638" y="7789"/>
                    <a:pt x="697" y="7775"/>
                    <a:pt x="751" y="7743"/>
                  </a:cubicBezTo>
                  <a:cubicBezTo>
                    <a:pt x="795" y="7721"/>
                    <a:pt x="842" y="7711"/>
                    <a:pt x="888" y="7711"/>
                  </a:cubicBezTo>
                  <a:cubicBezTo>
                    <a:pt x="968" y="7711"/>
                    <a:pt x="1048" y="7742"/>
                    <a:pt x="1108" y="7803"/>
                  </a:cubicBezTo>
                  <a:cubicBezTo>
                    <a:pt x="1192" y="7898"/>
                    <a:pt x="1227" y="8041"/>
                    <a:pt x="1168" y="8160"/>
                  </a:cubicBezTo>
                  <a:cubicBezTo>
                    <a:pt x="1084" y="8303"/>
                    <a:pt x="1120" y="8481"/>
                    <a:pt x="1227" y="8576"/>
                  </a:cubicBezTo>
                  <a:lnTo>
                    <a:pt x="1668" y="9029"/>
                  </a:lnTo>
                  <a:cubicBezTo>
                    <a:pt x="1734" y="9095"/>
                    <a:pt x="1827" y="9129"/>
                    <a:pt x="1919" y="9129"/>
                  </a:cubicBezTo>
                  <a:cubicBezTo>
                    <a:pt x="1977" y="9129"/>
                    <a:pt x="2034" y="9116"/>
                    <a:pt x="2084" y="9088"/>
                  </a:cubicBezTo>
                  <a:cubicBezTo>
                    <a:pt x="2131" y="9065"/>
                    <a:pt x="2183" y="9053"/>
                    <a:pt x="2234" y="9053"/>
                  </a:cubicBezTo>
                  <a:cubicBezTo>
                    <a:pt x="2314" y="9053"/>
                    <a:pt x="2391" y="9083"/>
                    <a:pt x="2442" y="9148"/>
                  </a:cubicBezTo>
                  <a:cubicBezTo>
                    <a:pt x="2537" y="9231"/>
                    <a:pt x="2561" y="9386"/>
                    <a:pt x="2501" y="9505"/>
                  </a:cubicBezTo>
                  <a:cubicBezTo>
                    <a:pt x="2430" y="9636"/>
                    <a:pt x="2454" y="9815"/>
                    <a:pt x="2561" y="9922"/>
                  </a:cubicBezTo>
                  <a:lnTo>
                    <a:pt x="3013" y="10362"/>
                  </a:lnTo>
                  <a:cubicBezTo>
                    <a:pt x="3080" y="10429"/>
                    <a:pt x="3174" y="10468"/>
                    <a:pt x="3267" y="10468"/>
                  </a:cubicBezTo>
                  <a:cubicBezTo>
                    <a:pt x="3324" y="10468"/>
                    <a:pt x="3380" y="10453"/>
                    <a:pt x="3430" y="10422"/>
                  </a:cubicBezTo>
                  <a:cubicBezTo>
                    <a:pt x="3474" y="10400"/>
                    <a:pt x="3520" y="10389"/>
                    <a:pt x="3567" y="10389"/>
                  </a:cubicBezTo>
                  <a:cubicBezTo>
                    <a:pt x="3647" y="10389"/>
                    <a:pt x="3727" y="10421"/>
                    <a:pt x="3787" y="10481"/>
                  </a:cubicBezTo>
                  <a:cubicBezTo>
                    <a:pt x="3870" y="10577"/>
                    <a:pt x="3906" y="10720"/>
                    <a:pt x="3847" y="10839"/>
                  </a:cubicBezTo>
                  <a:cubicBezTo>
                    <a:pt x="3775" y="10970"/>
                    <a:pt x="3799" y="11160"/>
                    <a:pt x="3906" y="11255"/>
                  </a:cubicBezTo>
                  <a:lnTo>
                    <a:pt x="4097" y="11446"/>
                  </a:lnTo>
                  <a:cubicBezTo>
                    <a:pt x="4168" y="11529"/>
                    <a:pt x="4263" y="11553"/>
                    <a:pt x="4347" y="11553"/>
                  </a:cubicBezTo>
                  <a:cubicBezTo>
                    <a:pt x="4442" y="11553"/>
                    <a:pt x="4525" y="11529"/>
                    <a:pt x="4609" y="11446"/>
                  </a:cubicBezTo>
                  <a:lnTo>
                    <a:pt x="11514" y="4540"/>
                  </a:lnTo>
                  <a:cubicBezTo>
                    <a:pt x="11669" y="4457"/>
                    <a:pt x="11669" y="4231"/>
                    <a:pt x="11538" y="4100"/>
                  </a:cubicBezTo>
                  <a:lnTo>
                    <a:pt x="11348" y="3909"/>
                  </a:lnTo>
                  <a:cubicBezTo>
                    <a:pt x="11282" y="3843"/>
                    <a:pt x="11188" y="3809"/>
                    <a:pt x="11096" y="3809"/>
                  </a:cubicBezTo>
                  <a:cubicBezTo>
                    <a:pt x="11038" y="3809"/>
                    <a:pt x="10981" y="3822"/>
                    <a:pt x="10931" y="3850"/>
                  </a:cubicBezTo>
                  <a:cubicBezTo>
                    <a:pt x="10884" y="3873"/>
                    <a:pt x="10832" y="3885"/>
                    <a:pt x="10780" y="3885"/>
                  </a:cubicBezTo>
                  <a:cubicBezTo>
                    <a:pt x="10700" y="3885"/>
                    <a:pt x="10620" y="3855"/>
                    <a:pt x="10562" y="3790"/>
                  </a:cubicBezTo>
                  <a:cubicBezTo>
                    <a:pt x="10466" y="3695"/>
                    <a:pt x="10443" y="3540"/>
                    <a:pt x="10490" y="3421"/>
                  </a:cubicBezTo>
                  <a:cubicBezTo>
                    <a:pt x="10574" y="3278"/>
                    <a:pt x="10562" y="3100"/>
                    <a:pt x="10431" y="3004"/>
                  </a:cubicBezTo>
                  <a:lnTo>
                    <a:pt x="9990" y="2552"/>
                  </a:lnTo>
                  <a:cubicBezTo>
                    <a:pt x="9924" y="2486"/>
                    <a:pt x="9831" y="2451"/>
                    <a:pt x="9739" y="2451"/>
                  </a:cubicBezTo>
                  <a:cubicBezTo>
                    <a:pt x="9681" y="2451"/>
                    <a:pt x="9624" y="2465"/>
                    <a:pt x="9574" y="2492"/>
                  </a:cubicBezTo>
                  <a:cubicBezTo>
                    <a:pt x="9527" y="2516"/>
                    <a:pt x="9475" y="2528"/>
                    <a:pt x="9423" y="2528"/>
                  </a:cubicBezTo>
                  <a:cubicBezTo>
                    <a:pt x="9342" y="2528"/>
                    <a:pt x="9262" y="2498"/>
                    <a:pt x="9204" y="2433"/>
                  </a:cubicBezTo>
                  <a:cubicBezTo>
                    <a:pt x="9109" y="2349"/>
                    <a:pt x="9085" y="2183"/>
                    <a:pt x="9145" y="2064"/>
                  </a:cubicBezTo>
                  <a:cubicBezTo>
                    <a:pt x="9216" y="1933"/>
                    <a:pt x="9204" y="1754"/>
                    <a:pt x="9085" y="1647"/>
                  </a:cubicBezTo>
                  <a:lnTo>
                    <a:pt x="8633" y="1195"/>
                  </a:lnTo>
                  <a:cubicBezTo>
                    <a:pt x="8565" y="1134"/>
                    <a:pt x="8467" y="1097"/>
                    <a:pt x="8372" y="1097"/>
                  </a:cubicBezTo>
                  <a:cubicBezTo>
                    <a:pt x="8317" y="1097"/>
                    <a:pt x="8264" y="1109"/>
                    <a:pt x="8216" y="1135"/>
                  </a:cubicBezTo>
                  <a:cubicBezTo>
                    <a:pt x="8170" y="1158"/>
                    <a:pt x="8119" y="1171"/>
                    <a:pt x="8069" y="1171"/>
                  </a:cubicBezTo>
                  <a:cubicBezTo>
                    <a:pt x="7991" y="1171"/>
                    <a:pt x="7912" y="1141"/>
                    <a:pt x="7847" y="1075"/>
                  </a:cubicBezTo>
                  <a:cubicBezTo>
                    <a:pt x="7740" y="980"/>
                    <a:pt x="7728" y="825"/>
                    <a:pt x="7788" y="706"/>
                  </a:cubicBezTo>
                  <a:cubicBezTo>
                    <a:pt x="7859" y="575"/>
                    <a:pt x="7847" y="397"/>
                    <a:pt x="7728" y="290"/>
                  </a:cubicBezTo>
                  <a:lnTo>
                    <a:pt x="7538" y="99"/>
                  </a:lnTo>
                  <a:cubicBezTo>
                    <a:pt x="7466" y="34"/>
                    <a:pt x="7377" y="1"/>
                    <a:pt x="728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1822;p65"/>
            <p:cNvSpPr/>
            <p:nvPr/>
          </p:nvSpPr>
          <p:spPr>
            <a:xfrm>
              <a:off x="5337501" y="3026074"/>
              <a:ext cx="181797" cy="180175"/>
            </a:xfrm>
            <a:custGeom>
              <a:avLst/>
              <a:gdLst/>
              <a:ahLst/>
              <a:cxnLst/>
              <a:rect l="l" t="t" r="r" b="b"/>
              <a:pathLst>
                <a:path w="5716" h="5665" extrusionOk="0">
                  <a:moveTo>
                    <a:pt x="4324" y="0"/>
                  </a:moveTo>
                  <a:cubicBezTo>
                    <a:pt x="4281" y="0"/>
                    <a:pt x="4239" y="15"/>
                    <a:pt x="4215" y="45"/>
                  </a:cubicBezTo>
                  <a:cubicBezTo>
                    <a:pt x="4144" y="105"/>
                    <a:pt x="4144" y="224"/>
                    <a:pt x="4215" y="283"/>
                  </a:cubicBezTo>
                  <a:lnTo>
                    <a:pt x="5311" y="1379"/>
                  </a:lnTo>
                  <a:lnTo>
                    <a:pt x="1393" y="5296"/>
                  </a:lnTo>
                  <a:lnTo>
                    <a:pt x="298" y="4188"/>
                  </a:lnTo>
                  <a:cubicBezTo>
                    <a:pt x="268" y="4159"/>
                    <a:pt x="224" y="4144"/>
                    <a:pt x="179" y="4144"/>
                  </a:cubicBezTo>
                  <a:cubicBezTo>
                    <a:pt x="134" y="4144"/>
                    <a:pt x="90" y="4159"/>
                    <a:pt x="60" y="4188"/>
                  </a:cubicBezTo>
                  <a:cubicBezTo>
                    <a:pt x="0" y="4248"/>
                    <a:pt x="0" y="4367"/>
                    <a:pt x="60" y="4427"/>
                  </a:cubicBezTo>
                  <a:lnTo>
                    <a:pt x="1239" y="5605"/>
                  </a:lnTo>
                  <a:cubicBezTo>
                    <a:pt x="1274" y="5653"/>
                    <a:pt x="1322" y="5665"/>
                    <a:pt x="1381" y="5665"/>
                  </a:cubicBezTo>
                  <a:cubicBezTo>
                    <a:pt x="1441" y="5665"/>
                    <a:pt x="1501" y="5641"/>
                    <a:pt x="1536" y="5605"/>
                  </a:cubicBezTo>
                  <a:lnTo>
                    <a:pt x="5608" y="1533"/>
                  </a:lnTo>
                  <a:cubicBezTo>
                    <a:pt x="5715" y="1438"/>
                    <a:pt x="5715" y="1307"/>
                    <a:pt x="5620" y="1212"/>
                  </a:cubicBezTo>
                  <a:lnTo>
                    <a:pt x="4441" y="45"/>
                  </a:lnTo>
                  <a:cubicBezTo>
                    <a:pt x="4412" y="15"/>
                    <a:pt x="4367" y="0"/>
                    <a:pt x="432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1823;p65"/>
            <p:cNvSpPr/>
            <p:nvPr/>
          </p:nvSpPr>
          <p:spPr>
            <a:xfrm>
              <a:off x="5281461" y="2969462"/>
              <a:ext cx="181416" cy="180366"/>
            </a:xfrm>
            <a:custGeom>
              <a:avLst/>
              <a:gdLst/>
              <a:ahLst/>
              <a:cxnLst/>
              <a:rect l="l" t="t" r="r" b="b"/>
              <a:pathLst>
                <a:path w="5704" h="5671" extrusionOk="0">
                  <a:moveTo>
                    <a:pt x="4298" y="0"/>
                  </a:moveTo>
                  <a:cubicBezTo>
                    <a:pt x="4242" y="0"/>
                    <a:pt x="4185" y="21"/>
                    <a:pt x="4144" y="63"/>
                  </a:cubicBezTo>
                  <a:lnTo>
                    <a:pt x="60" y="4147"/>
                  </a:lnTo>
                  <a:cubicBezTo>
                    <a:pt x="24" y="4182"/>
                    <a:pt x="0" y="4230"/>
                    <a:pt x="0" y="4290"/>
                  </a:cubicBezTo>
                  <a:cubicBezTo>
                    <a:pt x="0" y="4349"/>
                    <a:pt x="36" y="4409"/>
                    <a:pt x="60" y="4444"/>
                  </a:cubicBezTo>
                  <a:lnTo>
                    <a:pt x="1250" y="5635"/>
                  </a:lnTo>
                  <a:cubicBezTo>
                    <a:pt x="1286" y="5659"/>
                    <a:pt x="1334" y="5671"/>
                    <a:pt x="1369" y="5671"/>
                  </a:cubicBezTo>
                  <a:cubicBezTo>
                    <a:pt x="1417" y="5671"/>
                    <a:pt x="1465" y="5659"/>
                    <a:pt x="1489" y="5635"/>
                  </a:cubicBezTo>
                  <a:cubicBezTo>
                    <a:pt x="1548" y="5576"/>
                    <a:pt x="1548" y="5445"/>
                    <a:pt x="1489" y="5385"/>
                  </a:cubicBezTo>
                  <a:lnTo>
                    <a:pt x="393" y="4290"/>
                  </a:lnTo>
                  <a:lnTo>
                    <a:pt x="4298" y="372"/>
                  </a:lnTo>
                  <a:lnTo>
                    <a:pt x="5406" y="1480"/>
                  </a:lnTo>
                  <a:cubicBezTo>
                    <a:pt x="5435" y="1510"/>
                    <a:pt x="5480" y="1524"/>
                    <a:pt x="5525" y="1524"/>
                  </a:cubicBezTo>
                  <a:cubicBezTo>
                    <a:pt x="5569" y="1524"/>
                    <a:pt x="5614" y="1510"/>
                    <a:pt x="5644" y="1480"/>
                  </a:cubicBezTo>
                  <a:cubicBezTo>
                    <a:pt x="5703" y="1432"/>
                    <a:pt x="5703" y="1313"/>
                    <a:pt x="5644" y="1254"/>
                  </a:cubicBezTo>
                  <a:lnTo>
                    <a:pt x="4453" y="63"/>
                  </a:lnTo>
                  <a:cubicBezTo>
                    <a:pt x="4411" y="21"/>
                    <a:pt x="4355" y="0"/>
                    <a:pt x="42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1824;p65"/>
            <p:cNvSpPr/>
            <p:nvPr/>
          </p:nvSpPr>
          <p:spPr>
            <a:xfrm>
              <a:off x="5508294" y="3016978"/>
              <a:ext cx="23122" cy="21532"/>
            </a:xfrm>
            <a:custGeom>
              <a:avLst/>
              <a:gdLst/>
              <a:ahLst/>
              <a:cxnLst/>
              <a:rect l="l" t="t" r="r" b="b"/>
              <a:pathLst>
                <a:path w="727" h="677" extrusionOk="0">
                  <a:moveTo>
                    <a:pt x="179" y="1"/>
                  </a:moveTo>
                  <a:cubicBezTo>
                    <a:pt x="134" y="1"/>
                    <a:pt x="89" y="16"/>
                    <a:pt x="60" y="45"/>
                  </a:cubicBezTo>
                  <a:cubicBezTo>
                    <a:pt x="0" y="105"/>
                    <a:pt x="0" y="224"/>
                    <a:pt x="60" y="283"/>
                  </a:cubicBezTo>
                  <a:lnTo>
                    <a:pt x="417" y="641"/>
                  </a:lnTo>
                  <a:cubicBezTo>
                    <a:pt x="453" y="664"/>
                    <a:pt x="488" y="676"/>
                    <a:pt x="536" y="676"/>
                  </a:cubicBezTo>
                  <a:cubicBezTo>
                    <a:pt x="583" y="676"/>
                    <a:pt x="631" y="664"/>
                    <a:pt x="655" y="641"/>
                  </a:cubicBezTo>
                  <a:cubicBezTo>
                    <a:pt x="726" y="581"/>
                    <a:pt x="726" y="474"/>
                    <a:pt x="655" y="402"/>
                  </a:cubicBezTo>
                  <a:lnTo>
                    <a:pt x="298" y="45"/>
                  </a:lnTo>
                  <a:cubicBezTo>
                    <a:pt x="268" y="16"/>
                    <a:pt x="223" y="1"/>
                    <a:pt x="1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1825;p65"/>
            <p:cNvSpPr/>
            <p:nvPr/>
          </p:nvSpPr>
          <p:spPr>
            <a:xfrm>
              <a:off x="5478366" y="2987082"/>
              <a:ext cx="23504" cy="21882"/>
            </a:xfrm>
            <a:custGeom>
              <a:avLst/>
              <a:gdLst/>
              <a:ahLst/>
              <a:cxnLst/>
              <a:rect l="l" t="t" r="r" b="b"/>
              <a:pathLst>
                <a:path w="739" h="688" extrusionOk="0">
                  <a:moveTo>
                    <a:pt x="179" y="0"/>
                  </a:moveTo>
                  <a:cubicBezTo>
                    <a:pt x="134" y="0"/>
                    <a:pt x="90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lnTo>
                    <a:pt x="417" y="640"/>
                  </a:lnTo>
                  <a:cubicBezTo>
                    <a:pt x="453" y="676"/>
                    <a:pt x="501" y="688"/>
                    <a:pt x="536" y="688"/>
                  </a:cubicBezTo>
                  <a:cubicBezTo>
                    <a:pt x="584" y="688"/>
                    <a:pt x="632" y="664"/>
                    <a:pt x="655" y="640"/>
                  </a:cubicBezTo>
                  <a:cubicBezTo>
                    <a:pt x="739" y="580"/>
                    <a:pt x="739" y="473"/>
                    <a:pt x="655" y="402"/>
                  </a:cubicBezTo>
                  <a:lnTo>
                    <a:pt x="298" y="45"/>
                  </a:lnTo>
                  <a:cubicBezTo>
                    <a:pt x="268" y="15"/>
                    <a:pt x="224" y="0"/>
                    <a:pt x="17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1826;p65"/>
            <p:cNvSpPr/>
            <p:nvPr/>
          </p:nvSpPr>
          <p:spPr>
            <a:xfrm>
              <a:off x="5449200" y="2957916"/>
              <a:ext cx="23122" cy="21500"/>
            </a:xfrm>
            <a:custGeom>
              <a:avLst/>
              <a:gdLst/>
              <a:ahLst/>
              <a:cxnLst/>
              <a:rect l="l" t="t" r="r" b="b"/>
              <a:pathLst>
                <a:path w="727" h="676" extrusionOk="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93"/>
                    <a:pt x="1" y="224"/>
                    <a:pt x="60" y="283"/>
                  </a:cubicBezTo>
                  <a:lnTo>
                    <a:pt x="417" y="640"/>
                  </a:lnTo>
                  <a:cubicBezTo>
                    <a:pt x="441" y="664"/>
                    <a:pt x="489" y="676"/>
                    <a:pt x="536" y="676"/>
                  </a:cubicBezTo>
                  <a:cubicBezTo>
                    <a:pt x="584" y="676"/>
                    <a:pt x="620" y="664"/>
                    <a:pt x="656" y="640"/>
                  </a:cubicBezTo>
                  <a:cubicBezTo>
                    <a:pt x="727" y="581"/>
                    <a:pt x="727" y="474"/>
                    <a:pt x="656" y="390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Rectángulo redondeado 99"/>
          <p:cNvSpPr/>
          <p:nvPr/>
        </p:nvSpPr>
        <p:spPr>
          <a:xfrm>
            <a:off x="7601997" y="4578272"/>
            <a:ext cx="1368304" cy="4614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dk1"/>
                </a:solidFill>
              </a:rPr>
              <a:t>Continuar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C33F1AE-B104-418B-1A15-F1C5611DEE41}"/>
              </a:ext>
            </a:extLst>
          </p:cNvPr>
          <p:cNvSpPr txBox="1"/>
          <p:nvPr/>
        </p:nvSpPr>
        <p:spPr>
          <a:xfrm>
            <a:off x="3376870" y="1422369"/>
            <a:ext cx="171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800" dirty="0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rPr>
              <a:t>Bienes</a:t>
            </a:r>
            <a:endParaRPr lang="es-AR" sz="1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4E8C163-D3C5-25CB-577C-982C7E7D02DF}"/>
              </a:ext>
            </a:extLst>
          </p:cNvPr>
          <p:cNvSpPr txBox="1"/>
          <p:nvPr/>
        </p:nvSpPr>
        <p:spPr>
          <a:xfrm>
            <a:off x="5287396" y="1432541"/>
            <a:ext cx="18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800" dirty="0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rPr>
              <a:t>Servicios</a:t>
            </a:r>
            <a:endParaRPr lang="es-AR" sz="1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E273E10-BE97-5290-5382-08E7C156604B}"/>
              </a:ext>
            </a:extLst>
          </p:cNvPr>
          <p:cNvSpPr txBox="1"/>
          <p:nvPr/>
        </p:nvSpPr>
        <p:spPr>
          <a:xfrm>
            <a:off x="3357037" y="2020888"/>
            <a:ext cx="177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Son bienes</a:t>
            </a:r>
            <a:r>
              <a:rPr lang="es-AR" sz="1200" baseline="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 físicos, tangibles.</a:t>
            </a:r>
            <a:endParaRPr lang="es-AR" sz="1200" dirty="0">
              <a:solidFill>
                <a:srgbClr val="FFFFFF"/>
              </a:solidFill>
              <a:latin typeface="Krub"/>
              <a:ea typeface="Krub"/>
              <a:cs typeface="Krub"/>
              <a:sym typeface="Krub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675B16-3C1C-9188-E199-BF2681EE3DD2}"/>
              </a:ext>
            </a:extLst>
          </p:cNvPr>
          <p:cNvSpPr txBox="1"/>
          <p:nvPr/>
        </p:nvSpPr>
        <p:spPr>
          <a:xfrm>
            <a:off x="5202494" y="1896793"/>
            <a:ext cx="2050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Son procesos o actividades llevados</a:t>
            </a:r>
            <a:r>
              <a:rPr lang="es-MX" sz="1200" baseline="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 a cabo por el prestador.</a:t>
            </a:r>
            <a:endParaRPr lang="es-MX" sz="1200" dirty="0">
              <a:solidFill>
                <a:srgbClr val="FFFFFF"/>
              </a:solidFill>
              <a:latin typeface="Krub"/>
              <a:ea typeface="Krub"/>
              <a:cs typeface="Krub"/>
              <a:sym typeface="Krub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8F7C103-6CAF-7918-A70D-8EB36713BFBA}"/>
              </a:ext>
            </a:extLst>
          </p:cNvPr>
          <p:cNvSpPr txBox="1"/>
          <p:nvPr/>
        </p:nvSpPr>
        <p:spPr>
          <a:xfrm>
            <a:off x="3367054" y="2595797"/>
            <a:ext cx="1832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Se fabrican o compran y quedan almacenados hasta que se venden.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A9593F-AFA6-632B-BA6A-DC66F678B004}"/>
              </a:ext>
            </a:extLst>
          </p:cNvPr>
          <p:cNvSpPr txBox="1"/>
          <p:nvPr/>
        </p:nvSpPr>
        <p:spPr>
          <a:xfrm>
            <a:off x="5200613" y="2603716"/>
            <a:ext cx="2088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No existe stock, porque se producen en el momento que se brindan.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557B7E1-B06F-D0BF-35B6-CA19D7AE38E2}"/>
              </a:ext>
            </a:extLst>
          </p:cNvPr>
          <p:cNvSpPr txBox="1"/>
          <p:nvPr/>
        </p:nvSpPr>
        <p:spPr>
          <a:xfrm>
            <a:off x="3377885" y="3312963"/>
            <a:ext cx="1832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Pueden venderse, transmitiendo la </a:t>
            </a:r>
            <a:r>
              <a:rPr lang="es-MX" sz="1200" b="1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propiedad</a:t>
            </a:r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 del bien.</a:t>
            </a:r>
          </a:p>
        </p:txBody>
      </p:sp>
      <p:sp>
        <p:nvSpPr>
          <p:cNvPr id="544" name="CuadroTexto 543">
            <a:extLst>
              <a:ext uri="{FF2B5EF4-FFF2-40B4-BE49-F238E27FC236}">
                <a16:creationId xmlns:a16="http://schemas.microsoft.com/office/drawing/2014/main" id="{1B7AF5FF-4FD8-76B9-2B62-59BF41039AD2}"/>
              </a:ext>
            </a:extLst>
          </p:cNvPr>
          <p:cNvSpPr txBox="1"/>
          <p:nvPr/>
        </p:nvSpPr>
        <p:spPr>
          <a:xfrm>
            <a:off x="5200613" y="3330657"/>
            <a:ext cx="2088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Se ofrece solo su </a:t>
            </a:r>
            <a:r>
              <a:rPr lang="es-MX" sz="1200" b="1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uso</a:t>
            </a:r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, en un momento o periodo preestablecido.</a:t>
            </a:r>
          </a:p>
        </p:txBody>
      </p:sp>
      <p:sp>
        <p:nvSpPr>
          <p:cNvPr id="545" name="CuadroTexto 544">
            <a:extLst>
              <a:ext uri="{FF2B5EF4-FFF2-40B4-BE49-F238E27FC236}">
                <a16:creationId xmlns:a16="http://schemas.microsoft.com/office/drawing/2014/main" id="{4CF6CE82-AA4C-3CBB-0BB0-E370714F72B5}"/>
              </a:ext>
            </a:extLst>
          </p:cNvPr>
          <p:cNvSpPr txBox="1"/>
          <p:nvPr/>
        </p:nvSpPr>
        <p:spPr>
          <a:xfrm>
            <a:off x="3376869" y="3964019"/>
            <a:ext cx="1778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Es más fácil verificarla, porque son homogéneos.</a:t>
            </a:r>
          </a:p>
        </p:txBody>
      </p:sp>
      <p:sp>
        <p:nvSpPr>
          <p:cNvPr id="546" name="CuadroTexto 545">
            <a:extLst>
              <a:ext uri="{FF2B5EF4-FFF2-40B4-BE49-F238E27FC236}">
                <a16:creationId xmlns:a16="http://schemas.microsoft.com/office/drawing/2014/main" id="{3D6A5B83-DFEA-D16A-BBEE-7C2D52767C26}"/>
              </a:ext>
            </a:extLst>
          </p:cNvPr>
          <p:cNvSpPr txBox="1"/>
          <p:nvPr/>
        </p:nvSpPr>
        <p:spPr>
          <a:xfrm>
            <a:off x="5210091" y="3948397"/>
            <a:ext cx="2088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FFFFFF"/>
                </a:solidFill>
                <a:latin typeface="Krub"/>
                <a:ea typeface="Krub"/>
                <a:cs typeface="Krub"/>
                <a:sym typeface="Krub"/>
              </a:rPr>
              <a:t>Es complicado medir la calidad. Cada experiencia es diferente.</a:t>
            </a:r>
          </a:p>
        </p:txBody>
      </p:sp>
      <p:sp>
        <p:nvSpPr>
          <p:cNvPr id="547" name="Google Shape;555;p36">
            <a:extLst>
              <a:ext uri="{FF2B5EF4-FFF2-40B4-BE49-F238E27FC236}">
                <a16:creationId xmlns:a16="http://schemas.microsoft.com/office/drawing/2014/main" id="{75D1885B-ADCD-65D3-2CC6-937F5FEFC45F}"/>
              </a:ext>
            </a:extLst>
          </p:cNvPr>
          <p:cNvSpPr txBox="1">
            <a:spLocks/>
          </p:cNvSpPr>
          <p:nvPr/>
        </p:nvSpPr>
        <p:spPr>
          <a:xfrm>
            <a:off x="4377668" y="394227"/>
            <a:ext cx="1102155" cy="507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30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9pPr>
          </a:lstStyle>
          <a:p>
            <a:pPr algn="l"/>
            <a:r>
              <a:rPr lang="es-MX" dirty="0"/>
              <a:t>bienes</a:t>
            </a:r>
          </a:p>
        </p:txBody>
      </p:sp>
      <p:sp>
        <p:nvSpPr>
          <p:cNvPr id="548" name="Google Shape;555;p36">
            <a:extLst>
              <a:ext uri="{FF2B5EF4-FFF2-40B4-BE49-F238E27FC236}">
                <a16:creationId xmlns:a16="http://schemas.microsoft.com/office/drawing/2014/main" id="{B52777C1-E5B5-47A7-0F4C-78EABA8A6CF2}"/>
              </a:ext>
            </a:extLst>
          </p:cNvPr>
          <p:cNvSpPr txBox="1">
            <a:spLocks/>
          </p:cNvSpPr>
          <p:nvPr/>
        </p:nvSpPr>
        <p:spPr>
          <a:xfrm>
            <a:off x="5479823" y="386749"/>
            <a:ext cx="1853212" cy="524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30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obster Two"/>
              <a:buNone/>
              <a:defRPr sz="2400" b="1" i="0" u="none" strike="noStrike" cap="none">
                <a:solidFill>
                  <a:schemeClr val="accent1"/>
                </a:solidFill>
                <a:latin typeface="Lobster Two"/>
                <a:ea typeface="Lobster Two"/>
                <a:cs typeface="Lobster Two"/>
                <a:sym typeface="Lobster Two"/>
              </a:defRPr>
            </a:lvl9pPr>
          </a:lstStyle>
          <a:p>
            <a:pPr algn="l"/>
            <a:r>
              <a:rPr lang="es-MX" dirty="0"/>
              <a:t>y  servicios</a:t>
            </a:r>
          </a:p>
        </p:txBody>
      </p:sp>
      <p:grpSp>
        <p:nvGrpSpPr>
          <p:cNvPr id="549" name="Google Shape;9425;p61">
            <a:extLst>
              <a:ext uri="{FF2B5EF4-FFF2-40B4-BE49-F238E27FC236}">
                <a16:creationId xmlns:a16="http://schemas.microsoft.com/office/drawing/2014/main" id="{6A60F4BD-5EF1-786F-8BD2-EE5B8BF20298}"/>
              </a:ext>
            </a:extLst>
          </p:cNvPr>
          <p:cNvGrpSpPr/>
          <p:nvPr/>
        </p:nvGrpSpPr>
        <p:grpSpPr>
          <a:xfrm>
            <a:off x="556489" y="4165808"/>
            <a:ext cx="474699" cy="308640"/>
            <a:chOff x="5727616" y="4204699"/>
            <a:chExt cx="440505" cy="290018"/>
          </a:xfrm>
          <a:solidFill>
            <a:schemeClr val="accent1">
              <a:lumMod val="50000"/>
            </a:schemeClr>
          </a:solidFill>
        </p:grpSpPr>
        <p:sp>
          <p:nvSpPr>
            <p:cNvPr id="550" name="Google Shape;9426;p61">
              <a:extLst>
                <a:ext uri="{FF2B5EF4-FFF2-40B4-BE49-F238E27FC236}">
                  <a16:creationId xmlns:a16="http://schemas.microsoft.com/office/drawing/2014/main" id="{F7201924-CD43-CBCB-7335-A0BB726B5F18}"/>
                </a:ext>
              </a:extLst>
            </p:cNvPr>
            <p:cNvSpPr/>
            <p:nvPr/>
          </p:nvSpPr>
          <p:spPr>
            <a:xfrm>
              <a:off x="5727616" y="4204699"/>
              <a:ext cx="440505" cy="290018"/>
            </a:xfrm>
            <a:custGeom>
              <a:avLst/>
              <a:gdLst/>
              <a:ahLst/>
              <a:cxnLst/>
              <a:rect l="l" t="t" r="r" b="b"/>
              <a:pathLst>
                <a:path w="13872" h="9133" extrusionOk="0">
                  <a:moveTo>
                    <a:pt x="13145" y="4465"/>
                  </a:moveTo>
                  <a:lnTo>
                    <a:pt x="13145" y="4870"/>
                  </a:lnTo>
                  <a:lnTo>
                    <a:pt x="12752" y="4870"/>
                  </a:lnTo>
                  <a:lnTo>
                    <a:pt x="12752" y="4465"/>
                  </a:lnTo>
                  <a:close/>
                  <a:moveTo>
                    <a:pt x="1275" y="3941"/>
                  </a:moveTo>
                  <a:lnTo>
                    <a:pt x="1275" y="4430"/>
                  </a:lnTo>
                  <a:cubicBezTo>
                    <a:pt x="1275" y="4775"/>
                    <a:pt x="1013" y="5049"/>
                    <a:pt x="668" y="5049"/>
                  </a:cubicBezTo>
                  <a:lnTo>
                    <a:pt x="418" y="5049"/>
                  </a:lnTo>
                  <a:cubicBezTo>
                    <a:pt x="501" y="4549"/>
                    <a:pt x="810" y="4120"/>
                    <a:pt x="1275" y="3941"/>
                  </a:cubicBezTo>
                  <a:close/>
                  <a:moveTo>
                    <a:pt x="9121" y="417"/>
                  </a:moveTo>
                  <a:cubicBezTo>
                    <a:pt x="9562" y="417"/>
                    <a:pt x="9978" y="620"/>
                    <a:pt x="10252" y="977"/>
                  </a:cubicBezTo>
                  <a:lnTo>
                    <a:pt x="12205" y="3584"/>
                  </a:lnTo>
                  <a:cubicBezTo>
                    <a:pt x="12240" y="3632"/>
                    <a:pt x="12300" y="3656"/>
                    <a:pt x="12360" y="3656"/>
                  </a:cubicBezTo>
                  <a:lnTo>
                    <a:pt x="13312" y="3656"/>
                  </a:lnTo>
                  <a:cubicBezTo>
                    <a:pt x="13431" y="3656"/>
                    <a:pt x="13514" y="3775"/>
                    <a:pt x="13467" y="3882"/>
                  </a:cubicBezTo>
                  <a:lnTo>
                    <a:pt x="13372" y="4060"/>
                  </a:lnTo>
                  <a:lnTo>
                    <a:pt x="12574" y="4060"/>
                  </a:lnTo>
                  <a:cubicBezTo>
                    <a:pt x="12455" y="4060"/>
                    <a:pt x="12360" y="4156"/>
                    <a:pt x="12360" y="4275"/>
                  </a:cubicBezTo>
                  <a:lnTo>
                    <a:pt x="12360" y="5084"/>
                  </a:lnTo>
                  <a:cubicBezTo>
                    <a:pt x="12360" y="5203"/>
                    <a:pt x="12455" y="5299"/>
                    <a:pt x="12574" y="5299"/>
                  </a:cubicBezTo>
                  <a:lnTo>
                    <a:pt x="13181" y="5299"/>
                  </a:lnTo>
                  <a:lnTo>
                    <a:pt x="13181" y="5596"/>
                  </a:lnTo>
                  <a:cubicBezTo>
                    <a:pt x="13181" y="5787"/>
                    <a:pt x="13252" y="5977"/>
                    <a:pt x="13395" y="6096"/>
                  </a:cubicBezTo>
                  <a:cubicBezTo>
                    <a:pt x="13455" y="6156"/>
                    <a:pt x="13479" y="6227"/>
                    <a:pt x="13479" y="6323"/>
                  </a:cubicBezTo>
                  <a:lnTo>
                    <a:pt x="13479" y="6692"/>
                  </a:lnTo>
                  <a:lnTo>
                    <a:pt x="13443" y="6692"/>
                  </a:lnTo>
                  <a:cubicBezTo>
                    <a:pt x="13443" y="7037"/>
                    <a:pt x="13181" y="7311"/>
                    <a:pt x="12836" y="7311"/>
                  </a:cubicBezTo>
                  <a:lnTo>
                    <a:pt x="12526" y="7311"/>
                  </a:lnTo>
                  <a:cubicBezTo>
                    <a:pt x="12419" y="6501"/>
                    <a:pt x="11740" y="5894"/>
                    <a:pt x="10919" y="5894"/>
                  </a:cubicBezTo>
                  <a:cubicBezTo>
                    <a:pt x="10097" y="5894"/>
                    <a:pt x="9419" y="6513"/>
                    <a:pt x="9312" y="7311"/>
                  </a:cubicBezTo>
                  <a:lnTo>
                    <a:pt x="4061" y="7311"/>
                  </a:lnTo>
                  <a:cubicBezTo>
                    <a:pt x="3954" y="6501"/>
                    <a:pt x="3275" y="5894"/>
                    <a:pt x="2454" y="5894"/>
                  </a:cubicBezTo>
                  <a:cubicBezTo>
                    <a:pt x="1632" y="5894"/>
                    <a:pt x="965" y="6501"/>
                    <a:pt x="846" y="7275"/>
                  </a:cubicBezTo>
                  <a:cubicBezTo>
                    <a:pt x="608" y="7204"/>
                    <a:pt x="429" y="6966"/>
                    <a:pt x="429" y="6692"/>
                  </a:cubicBezTo>
                  <a:lnTo>
                    <a:pt x="429" y="5465"/>
                  </a:lnTo>
                  <a:lnTo>
                    <a:pt x="691" y="5465"/>
                  </a:lnTo>
                  <a:cubicBezTo>
                    <a:pt x="1263" y="5465"/>
                    <a:pt x="1703" y="5001"/>
                    <a:pt x="1703" y="4453"/>
                  </a:cubicBezTo>
                  <a:lnTo>
                    <a:pt x="1703" y="3822"/>
                  </a:lnTo>
                  <a:lnTo>
                    <a:pt x="2406" y="3644"/>
                  </a:lnTo>
                  <a:cubicBezTo>
                    <a:pt x="2465" y="3632"/>
                    <a:pt x="2513" y="3596"/>
                    <a:pt x="2525" y="3560"/>
                  </a:cubicBezTo>
                  <a:lnTo>
                    <a:pt x="3954" y="1120"/>
                  </a:lnTo>
                  <a:cubicBezTo>
                    <a:pt x="4204" y="679"/>
                    <a:pt x="4680" y="417"/>
                    <a:pt x="5180" y="417"/>
                  </a:cubicBezTo>
                  <a:close/>
                  <a:moveTo>
                    <a:pt x="2430" y="6275"/>
                  </a:moveTo>
                  <a:cubicBezTo>
                    <a:pt x="3108" y="6275"/>
                    <a:pt x="3656" y="6823"/>
                    <a:pt x="3656" y="7501"/>
                  </a:cubicBezTo>
                  <a:cubicBezTo>
                    <a:pt x="3656" y="8168"/>
                    <a:pt x="3108" y="8716"/>
                    <a:pt x="2430" y="8716"/>
                  </a:cubicBezTo>
                  <a:cubicBezTo>
                    <a:pt x="1763" y="8716"/>
                    <a:pt x="1215" y="8168"/>
                    <a:pt x="1215" y="7501"/>
                  </a:cubicBezTo>
                  <a:cubicBezTo>
                    <a:pt x="1215" y="6823"/>
                    <a:pt x="1763" y="6275"/>
                    <a:pt x="2430" y="6275"/>
                  </a:cubicBezTo>
                  <a:close/>
                  <a:moveTo>
                    <a:pt x="10919" y="6275"/>
                  </a:moveTo>
                  <a:cubicBezTo>
                    <a:pt x="11586" y="6275"/>
                    <a:pt x="12145" y="6823"/>
                    <a:pt x="12145" y="7501"/>
                  </a:cubicBezTo>
                  <a:cubicBezTo>
                    <a:pt x="12145" y="8168"/>
                    <a:pt x="11586" y="8716"/>
                    <a:pt x="10919" y="8716"/>
                  </a:cubicBezTo>
                  <a:cubicBezTo>
                    <a:pt x="10252" y="8716"/>
                    <a:pt x="9693" y="8168"/>
                    <a:pt x="9693" y="7501"/>
                  </a:cubicBezTo>
                  <a:cubicBezTo>
                    <a:pt x="9693" y="6823"/>
                    <a:pt x="10252" y="6275"/>
                    <a:pt x="10919" y="6275"/>
                  </a:cubicBezTo>
                  <a:close/>
                  <a:moveTo>
                    <a:pt x="5144" y="0"/>
                  </a:moveTo>
                  <a:cubicBezTo>
                    <a:pt x="4501" y="0"/>
                    <a:pt x="3894" y="334"/>
                    <a:pt x="3573" y="905"/>
                  </a:cubicBezTo>
                  <a:lnTo>
                    <a:pt x="2180" y="3275"/>
                  </a:lnTo>
                  <a:lnTo>
                    <a:pt x="1430" y="3465"/>
                  </a:lnTo>
                  <a:cubicBezTo>
                    <a:pt x="489" y="3703"/>
                    <a:pt x="1" y="4477"/>
                    <a:pt x="1" y="5251"/>
                  </a:cubicBezTo>
                  <a:lnTo>
                    <a:pt x="1" y="6692"/>
                  </a:lnTo>
                  <a:cubicBezTo>
                    <a:pt x="1" y="7180"/>
                    <a:pt x="358" y="7608"/>
                    <a:pt x="810" y="7692"/>
                  </a:cubicBezTo>
                  <a:cubicBezTo>
                    <a:pt x="906" y="8501"/>
                    <a:pt x="1584" y="9132"/>
                    <a:pt x="2418" y="9132"/>
                  </a:cubicBezTo>
                  <a:cubicBezTo>
                    <a:pt x="3251" y="9132"/>
                    <a:pt x="3930" y="8513"/>
                    <a:pt x="4025" y="7728"/>
                  </a:cubicBezTo>
                  <a:lnTo>
                    <a:pt x="9300" y="7728"/>
                  </a:lnTo>
                  <a:cubicBezTo>
                    <a:pt x="9407" y="8525"/>
                    <a:pt x="10085" y="9132"/>
                    <a:pt x="10907" y="9132"/>
                  </a:cubicBezTo>
                  <a:cubicBezTo>
                    <a:pt x="11740" y="9132"/>
                    <a:pt x="12407" y="8513"/>
                    <a:pt x="12514" y="7728"/>
                  </a:cubicBezTo>
                  <a:lnTo>
                    <a:pt x="12824" y="7728"/>
                  </a:lnTo>
                  <a:cubicBezTo>
                    <a:pt x="13395" y="7728"/>
                    <a:pt x="13836" y="7263"/>
                    <a:pt x="13836" y="6716"/>
                  </a:cubicBezTo>
                  <a:lnTo>
                    <a:pt x="13836" y="6299"/>
                  </a:lnTo>
                  <a:cubicBezTo>
                    <a:pt x="13848" y="6096"/>
                    <a:pt x="13776" y="5918"/>
                    <a:pt x="13645" y="5787"/>
                  </a:cubicBezTo>
                  <a:cubicBezTo>
                    <a:pt x="13586" y="5727"/>
                    <a:pt x="13550" y="5656"/>
                    <a:pt x="13550" y="5561"/>
                  </a:cubicBezTo>
                  <a:lnTo>
                    <a:pt x="13550" y="4572"/>
                  </a:lnTo>
                  <a:lnTo>
                    <a:pt x="13788" y="4037"/>
                  </a:lnTo>
                  <a:cubicBezTo>
                    <a:pt x="13872" y="3846"/>
                    <a:pt x="13872" y="3656"/>
                    <a:pt x="13764" y="3501"/>
                  </a:cubicBezTo>
                  <a:cubicBezTo>
                    <a:pt x="13657" y="3334"/>
                    <a:pt x="13479" y="3239"/>
                    <a:pt x="13288" y="3239"/>
                  </a:cubicBezTo>
                  <a:lnTo>
                    <a:pt x="12443" y="3239"/>
                  </a:lnTo>
                  <a:lnTo>
                    <a:pt x="10550" y="727"/>
                  </a:lnTo>
                  <a:cubicBezTo>
                    <a:pt x="10204" y="262"/>
                    <a:pt x="9657" y="0"/>
                    <a:pt x="90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9427;p61">
              <a:extLst>
                <a:ext uri="{FF2B5EF4-FFF2-40B4-BE49-F238E27FC236}">
                  <a16:creationId xmlns:a16="http://schemas.microsoft.com/office/drawing/2014/main" id="{45E8EAB4-28F4-7BFB-6624-7E25BBE1980F}"/>
                </a:ext>
              </a:extLst>
            </p:cNvPr>
            <p:cNvSpPr/>
            <p:nvPr/>
          </p:nvSpPr>
          <p:spPr>
            <a:xfrm>
              <a:off x="5779789" y="4416409"/>
              <a:ext cx="52205" cy="51475"/>
            </a:xfrm>
            <a:custGeom>
              <a:avLst/>
              <a:gdLst/>
              <a:ahLst/>
              <a:cxnLst/>
              <a:rect l="l" t="t" r="r" b="b"/>
              <a:pathLst>
                <a:path w="1644" h="1621" extrusionOk="0">
                  <a:moveTo>
                    <a:pt x="811" y="1"/>
                  </a:moveTo>
                  <a:cubicBezTo>
                    <a:pt x="584" y="1"/>
                    <a:pt x="394" y="84"/>
                    <a:pt x="239" y="239"/>
                  </a:cubicBezTo>
                  <a:cubicBezTo>
                    <a:pt x="96" y="382"/>
                    <a:pt x="1" y="596"/>
                    <a:pt x="1" y="799"/>
                  </a:cubicBezTo>
                  <a:cubicBezTo>
                    <a:pt x="1" y="1263"/>
                    <a:pt x="382" y="1620"/>
                    <a:pt x="822" y="1620"/>
                  </a:cubicBezTo>
                  <a:cubicBezTo>
                    <a:pt x="1275" y="1620"/>
                    <a:pt x="1644" y="1263"/>
                    <a:pt x="1644" y="799"/>
                  </a:cubicBezTo>
                  <a:cubicBezTo>
                    <a:pt x="1644" y="739"/>
                    <a:pt x="1632" y="668"/>
                    <a:pt x="1608" y="608"/>
                  </a:cubicBezTo>
                  <a:cubicBezTo>
                    <a:pt x="1557" y="546"/>
                    <a:pt x="1478" y="484"/>
                    <a:pt x="1389" y="484"/>
                  </a:cubicBezTo>
                  <a:cubicBezTo>
                    <a:pt x="1375" y="484"/>
                    <a:pt x="1361" y="486"/>
                    <a:pt x="1346" y="489"/>
                  </a:cubicBezTo>
                  <a:cubicBezTo>
                    <a:pt x="1239" y="525"/>
                    <a:pt x="1168" y="620"/>
                    <a:pt x="1192" y="727"/>
                  </a:cubicBezTo>
                  <a:cubicBezTo>
                    <a:pt x="1203" y="763"/>
                    <a:pt x="1203" y="787"/>
                    <a:pt x="1203" y="822"/>
                  </a:cubicBezTo>
                  <a:cubicBezTo>
                    <a:pt x="1203" y="1037"/>
                    <a:pt x="1025" y="1215"/>
                    <a:pt x="811" y="1215"/>
                  </a:cubicBezTo>
                  <a:cubicBezTo>
                    <a:pt x="584" y="1215"/>
                    <a:pt x="406" y="1037"/>
                    <a:pt x="406" y="822"/>
                  </a:cubicBezTo>
                  <a:cubicBezTo>
                    <a:pt x="406" y="596"/>
                    <a:pt x="584" y="418"/>
                    <a:pt x="811" y="418"/>
                  </a:cubicBezTo>
                  <a:cubicBezTo>
                    <a:pt x="930" y="418"/>
                    <a:pt x="1013" y="322"/>
                    <a:pt x="1013" y="203"/>
                  </a:cubicBezTo>
                  <a:cubicBezTo>
                    <a:pt x="1013" y="84"/>
                    <a:pt x="930" y="1"/>
                    <a:pt x="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9428;p61">
              <a:extLst>
                <a:ext uri="{FF2B5EF4-FFF2-40B4-BE49-F238E27FC236}">
                  <a16:creationId xmlns:a16="http://schemas.microsoft.com/office/drawing/2014/main" id="{52424E11-33AD-94AF-33F6-6C87F61CEA69}"/>
                </a:ext>
              </a:extLst>
            </p:cNvPr>
            <p:cNvSpPr/>
            <p:nvPr/>
          </p:nvSpPr>
          <p:spPr>
            <a:xfrm>
              <a:off x="6048627" y="4416409"/>
              <a:ext cx="52205" cy="51856"/>
            </a:xfrm>
            <a:custGeom>
              <a:avLst/>
              <a:gdLst/>
              <a:ahLst/>
              <a:cxnLst/>
              <a:rect l="l" t="t" r="r" b="b"/>
              <a:pathLst>
                <a:path w="1644" h="1633" extrusionOk="0">
                  <a:moveTo>
                    <a:pt x="822" y="1"/>
                  </a:moveTo>
                  <a:cubicBezTo>
                    <a:pt x="596" y="1"/>
                    <a:pt x="405" y="84"/>
                    <a:pt x="238" y="239"/>
                  </a:cubicBezTo>
                  <a:cubicBezTo>
                    <a:pt x="95" y="382"/>
                    <a:pt x="0" y="596"/>
                    <a:pt x="0" y="822"/>
                  </a:cubicBezTo>
                  <a:cubicBezTo>
                    <a:pt x="0" y="1263"/>
                    <a:pt x="381" y="1632"/>
                    <a:pt x="822" y="1632"/>
                  </a:cubicBezTo>
                  <a:cubicBezTo>
                    <a:pt x="1274" y="1632"/>
                    <a:pt x="1643" y="1275"/>
                    <a:pt x="1643" y="822"/>
                  </a:cubicBezTo>
                  <a:cubicBezTo>
                    <a:pt x="1643" y="763"/>
                    <a:pt x="1631" y="680"/>
                    <a:pt x="1608" y="620"/>
                  </a:cubicBezTo>
                  <a:cubicBezTo>
                    <a:pt x="1577" y="548"/>
                    <a:pt x="1492" y="484"/>
                    <a:pt x="1400" y="484"/>
                  </a:cubicBezTo>
                  <a:cubicBezTo>
                    <a:pt x="1386" y="484"/>
                    <a:pt x="1372" y="486"/>
                    <a:pt x="1358" y="489"/>
                  </a:cubicBezTo>
                  <a:cubicBezTo>
                    <a:pt x="1250" y="525"/>
                    <a:pt x="1179" y="620"/>
                    <a:pt x="1215" y="727"/>
                  </a:cubicBezTo>
                  <a:cubicBezTo>
                    <a:pt x="1227" y="763"/>
                    <a:pt x="1227" y="787"/>
                    <a:pt x="1227" y="822"/>
                  </a:cubicBezTo>
                  <a:cubicBezTo>
                    <a:pt x="1227" y="1037"/>
                    <a:pt x="1048" y="1215"/>
                    <a:pt x="822" y="1215"/>
                  </a:cubicBezTo>
                  <a:cubicBezTo>
                    <a:pt x="596" y="1215"/>
                    <a:pt x="417" y="1037"/>
                    <a:pt x="417" y="822"/>
                  </a:cubicBezTo>
                  <a:cubicBezTo>
                    <a:pt x="417" y="596"/>
                    <a:pt x="596" y="418"/>
                    <a:pt x="822" y="418"/>
                  </a:cubicBezTo>
                  <a:cubicBezTo>
                    <a:pt x="941" y="418"/>
                    <a:pt x="1036" y="322"/>
                    <a:pt x="1036" y="203"/>
                  </a:cubicBezTo>
                  <a:cubicBezTo>
                    <a:pt x="1036" y="84"/>
                    <a:pt x="941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9429;p61">
              <a:extLst>
                <a:ext uri="{FF2B5EF4-FFF2-40B4-BE49-F238E27FC236}">
                  <a16:creationId xmlns:a16="http://schemas.microsoft.com/office/drawing/2014/main" id="{92320F1B-0A67-7F36-F5C1-3B6F7DC5DC50}"/>
                </a:ext>
              </a:extLst>
            </p:cNvPr>
            <p:cNvSpPr/>
            <p:nvPr/>
          </p:nvSpPr>
          <p:spPr>
            <a:xfrm>
              <a:off x="6000995" y="4365379"/>
              <a:ext cx="122892" cy="58016"/>
            </a:xfrm>
            <a:custGeom>
              <a:avLst/>
              <a:gdLst/>
              <a:ahLst/>
              <a:cxnLst/>
              <a:rect l="l" t="t" r="r" b="b"/>
              <a:pathLst>
                <a:path w="3870" h="1827" extrusionOk="0">
                  <a:moveTo>
                    <a:pt x="2310" y="1"/>
                  </a:moveTo>
                  <a:cubicBezTo>
                    <a:pt x="1810" y="1"/>
                    <a:pt x="1334" y="143"/>
                    <a:pt x="929" y="429"/>
                  </a:cubicBezTo>
                  <a:cubicBezTo>
                    <a:pt x="524" y="715"/>
                    <a:pt x="226" y="1096"/>
                    <a:pt x="48" y="1548"/>
                  </a:cubicBezTo>
                  <a:cubicBezTo>
                    <a:pt x="0" y="1656"/>
                    <a:pt x="60" y="1775"/>
                    <a:pt x="167" y="1810"/>
                  </a:cubicBezTo>
                  <a:cubicBezTo>
                    <a:pt x="192" y="1822"/>
                    <a:pt x="218" y="1827"/>
                    <a:pt x="244" y="1827"/>
                  </a:cubicBezTo>
                  <a:cubicBezTo>
                    <a:pt x="326" y="1827"/>
                    <a:pt x="404" y="1773"/>
                    <a:pt x="441" y="1691"/>
                  </a:cubicBezTo>
                  <a:cubicBezTo>
                    <a:pt x="738" y="917"/>
                    <a:pt x="1488" y="405"/>
                    <a:pt x="2322" y="405"/>
                  </a:cubicBezTo>
                  <a:cubicBezTo>
                    <a:pt x="2774" y="405"/>
                    <a:pt x="3191" y="536"/>
                    <a:pt x="3548" y="798"/>
                  </a:cubicBezTo>
                  <a:cubicBezTo>
                    <a:pt x="3581" y="831"/>
                    <a:pt x="3624" y="846"/>
                    <a:pt x="3667" y="846"/>
                  </a:cubicBezTo>
                  <a:cubicBezTo>
                    <a:pt x="3732" y="846"/>
                    <a:pt x="3798" y="813"/>
                    <a:pt x="3834" y="763"/>
                  </a:cubicBezTo>
                  <a:cubicBezTo>
                    <a:pt x="3870" y="679"/>
                    <a:pt x="3858" y="560"/>
                    <a:pt x="3774" y="489"/>
                  </a:cubicBezTo>
                  <a:cubicBezTo>
                    <a:pt x="3334" y="179"/>
                    <a:pt x="2846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9430;p61">
              <a:extLst>
                <a:ext uri="{FF2B5EF4-FFF2-40B4-BE49-F238E27FC236}">
                  <a16:creationId xmlns:a16="http://schemas.microsoft.com/office/drawing/2014/main" id="{1B163502-0DB4-0D9C-67A2-61D78C20587A}"/>
                </a:ext>
              </a:extLst>
            </p:cNvPr>
            <p:cNvSpPr/>
            <p:nvPr/>
          </p:nvSpPr>
          <p:spPr>
            <a:xfrm>
              <a:off x="5816847" y="4230039"/>
              <a:ext cx="124797" cy="193610"/>
            </a:xfrm>
            <a:custGeom>
              <a:avLst/>
              <a:gdLst/>
              <a:ahLst/>
              <a:cxnLst/>
              <a:rect l="l" t="t" r="r" b="b"/>
              <a:pathLst>
                <a:path w="3930" h="6097" extrusionOk="0">
                  <a:moveTo>
                    <a:pt x="3513" y="417"/>
                  </a:moveTo>
                  <a:lnTo>
                    <a:pt x="3513" y="2441"/>
                  </a:lnTo>
                  <a:lnTo>
                    <a:pt x="822" y="2441"/>
                  </a:lnTo>
                  <a:lnTo>
                    <a:pt x="1834" y="714"/>
                  </a:lnTo>
                  <a:cubicBezTo>
                    <a:pt x="1930" y="524"/>
                    <a:pt x="2144" y="417"/>
                    <a:pt x="2346" y="417"/>
                  </a:cubicBezTo>
                  <a:close/>
                  <a:moveTo>
                    <a:pt x="2346" y="0"/>
                  </a:moveTo>
                  <a:cubicBezTo>
                    <a:pt x="1989" y="0"/>
                    <a:pt x="1644" y="203"/>
                    <a:pt x="1465" y="512"/>
                  </a:cubicBezTo>
                  <a:lnTo>
                    <a:pt x="60" y="2917"/>
                  </a:lnTo>
                  <a:cubicBezTo>
                    <a:pt x="1" y="3024"/>
                    <a:pt x="25" y="3143"/>
                    <a:pt x="132" y="3203"/>
                  </a:cubicBezTo>
                  <a:cubicBezTo>
                    <a:pt x="155" y="3215"/>
                    <a:pt x="203" y="3239"/>
                    <a:pt x="239" y="3239"/>
                  </a:cubicBezTo>
                  <a:cubicBezTo>
                    <a:pt x="310" y="3239"/>
                    <a:pt x="370" y="3203"/>
                    <a:pt x="417" y="3131"/>
                  </a:cubicBezTo>
                  <a:lnTo>
                    <a:pt x="572" y="2846"/>
                  </a:lnTo>
                  <a:lnTo>
                    <a:pt x="3513" y="2846"/>
                  </a:lnTo>
                  <a:lnTo>
                    <a:pt x="3513" y="5882"/>
                  </a:lnTo>
                  <a:cubicBezTo>
                    <a:pt x="3513" y="6001"/>
                    <a:pt x="3596" y="6096"/>
                    <a:pt x="3715" y="6096"/>
                  </a:cubicBezTo>
                  <a:cubicBezTo>
                    <a:pt x="3835" y="6096"/>
                    <a:pt x="3930" y="6001"/>
                    <a:pt x="3930" y="5882"/>
                  </a:cubicBezTo>
                  <a:lnTo>
                    <a:pt x="3930" y="203"/>
                  </a:lnTo>
                  <a:cubicBezTo>
                    <a:pt x="3918" y="95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9431;p61">
              <a:extLst>
                <a:ext uri="{FF2B5EF4-FFF2-40B4-BE49-F238E27FC236}">
                  <a16:creationId xmlns:a16="http://schemas.microsoft.com/office/drawing/2014/main" id="{E486B980-C870-0404-87F8-A3C94C09832E}"/>
                </a:ext>
              </a:extLst>
            </p:cNvPr>
            <p:cNvSpPr/>
            <p:nvPr/>
          </p:nvSpPr>
          <p:spPr>
            <a:xfrm>
              <a:off x="5954474" y="4230039"/>
              <a:ext cx="120256" cy="102854"/>
            </a:xfrm>
            <a:custGeom>
              <a:avLst/>
              <a:gdLst/>
              <a:ahLst/>
              <a:cxnLst/>
              <a:rect l="l" t="t" r="r" b="b"/>
              <a:pathLst>
                <a:path w="3787" h="3239" extrusionOk="0"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3024"/>
                  </a:lnTo>
                  <a:cubicBezTo>
                    <a:pt x="1" y="3143"/>
                    <a:pt x="84" y="3239"/>
                    <a:pt x="203" y="3239"/>
                  </a:cubicBezTo>
                  <a:cubicBezTo>
                    <a:pt x="322" y="3239"/>
                    <a:pt x="417" y="3143"/>
                    <a:pt x="417" y="3024"/>
                  </a:cubicBezTo>
                  <a:lnTo>
                    <a:pt x="417" y="405"/>
                  </a:lnTo>
                  <a:lnTo>
                    <a:pt x="1977" y="405"/>
                  </a:lnTo>
                  <a:cubicBezTo>
                    <a:pt x="2132" y="405"/>
                    <a:pt x="2322" y="512"/>
                    <a:pt x="2429" y="655"/>
                  </a:cubicBezTo>
                  <a:lnTo>
                    <a:pt x="3287" y="1786"/>
                  </a:lnTo>
                  <a:cubicBezTo>
                    <a:pt x="3346" y="1869"/>
                    <a:pt x="3358" y="1941"/>
                    <a:pt x="3358" y="2024"/>
                  </a:cubicBezTo>
                  <a:cubicBezTo>
                    <a:pt x="3358" y="2250"/>
                    <a:pt x="3180" y="2429"/>
                    <a:pt x="2953" y="2429"/>
                  </a:cubicBezTo>
                  <a:lnTo>
                    <a:pt x="1013" y="2429"/>
                  </a:lnTo>
                  <a:cubicBezTo>
                    <a:pt x="894" y="2429"/>
                    <a:pt x="798" y="2524"/>
                    <a:pt x="798" y="2643"/>
                  </a:cubicBezTo>
                  <a:cubicBezTo>
                    <a:pt x="798" y="2762"/>
                    <a:pt x="882" y="2846"/>
                    <a:pt x="1013" y="2846"/>
                  </a:cubicBezTo>
                  <a:lnTo>
                    <a:pt x="2977" y="2846"/>
                  </a:lnTo>
                  <a:cubicBezTo>
                    <a:pt x="3418" y="2846"/>
                    <a:pt x="3787" y="2489"/>
                    <a:pt x="3787" y="2024"/>
                  </a:cubicBezTo>
                  <a:cubicBezTo>
                    <a:pt x="3787" y="1846"/>
                    <a:pt x="3727" y="1691"/>
                    <a:pt x="3632" y="1536"/>
                  </a:cubicBezTo>
                  <a:lnTo>
                    <a:pt x="2775" y="405"/>
                  </a:lnTo>
                  <a:cubicBezTo>
                    <a:pt x="2584" y="155"/>
                    <a:pt x="2287" y="0"/>
                    <a:pt x="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9432;p61">
              <a:extLst>
                <a:ext uri="{FF2B5EF4-FFF2-40B4-BE49-F238E27FC236}">
                  <a16:creationId xmlns:a16="http://schemas.microsoft.com/office/drawing/2014/main" id="{7A97B1DF-B046-A8EA-9CE5-5F597D299B4E}"/>
                </a:ext>
              </a:extLst>
            </p:cNvPr>
            <p:cNvSpPr/>
            <p:nvPr/>
          </p:nvSpPr>
          <p:spPr>
            <a:xfrm>
              <a:off x="5876198" y="4333243"/>
              <a:ext cx="39376" cy="13274"/>
            </a:xfrm>
            <a:custGeom>
              <a:avLst/>
              <a:gdLst/>
              <a:ahLst/>
              <a:cxnLst/>
              <a:rect l="l" t="t" r="r" b="b"/>
              <a:pathLst>
                <a:path w="1240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lnTo>
                    <a:pt x="1025" y="417"/>
                  </a:lnTo>
                  <a:cubicBezTo>
                    <a:pt x="1144" y="417"/>
                    <a:pt x="1239" y="322"/>
                    <a:pt x="1239" y="203"/>
                  </a:cubicBezTo>
                  <a:cubicBezTo>
                    <a:pt x="1239" y="84"/>
                    <a:pt x="1156" y="1"/>
                    <a:pt x="1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9433;p61">
              <a:extLst>
                <a:ext uri="{FF2B5EF4-FFF2-40B4-BE49-F238E27FC236}">
                  <a16:creationId xmlns:a16="http://schemas.microsoft.com/office/drawing/2014/main" id="{CA916BD7-E166-DE4D-2B9F-8A25B8DD78D3}"/>
                </a:ext>
              </a:extLst>
            </p:cNvPr>
            <p:cNvSpPr/>
            <p:nvPr/>
          </p:nvSpPr>
          <p:spPr>
            <a:xfrm>
              <a:off x="5979433" y="4333243"/>
              <a:ext cx="39344" cy="13274"/>
            </a:xfrm>
            <a:custGeom>
              <a:avLst/>
              <a:gdLst/>
              <a:ahLst/>
              <a:cxnLst/>
              <a:rect l="l" t="t" r="r" b="b"/>
              <a:pathLst>
                <a:path w="1239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lnTo>
                    <a:pt x="1024" y="417"/>
                  </a:lnTo>
                  <a:cubicBezTo>
                    <a:pt x="1143" y="417"/>
                    <a:pt x="1239" y="322"/>
                    <a:pt x="1239" y="203"/>
                  </a:cubicBezTo>
                  <a:cubicBezTo>
                    <a:pt x="1239" y="84"/>
                    <a:pt x="1143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2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7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25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7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25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7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" grpId="0"/>
      <p:bldP spid="83" grpId="0" animBg="1"/>
      <p:bldP spid="2" grpId="0"/>
      <p:bldP spid="3" grpId="0"/>
      <p:bldP spid="4" grpId="0"/>
      <p:bldP spid="5" grpId="0"/>
      <p:bldP spid="7" grpId="0"/>
      <p:bldP spid="8" grpId="0"/>
      <p:bldP spid="9" grpId="0"/>
      <p:bldP spid="544" grpId="0"/>
      <p:bldP spid="545" grpId="0"/>
      <p:bldP spid="546" grpId="0"/>
      <p:bldP spid="547" grpId="0"/>
      <p:bldP spid="5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Elipse 99"/>
          <p:cNvSpPr/>
          <p:nvPr/>
        </p:nvSpPr>
        <p:spPr>
          <a:xfrm>
            <a:off x="4796703" y="1142412"/>
            <a:ext cx="2842073" cy="3331213"/>
          </a:xfrm>
          <a:prstGeom prst="ellipse">
            <a:avLst/>
          </a:prstGeom>
          <a:solidFill>
            <a:schemeClr val="tx1">
              <a:lumMod val="5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/>
          <p:cNvSpPr/>
          <p:nvPr/>
        </p:nvSpPr>
        <p:spPr>
          <a:xfrm>
            <a:off x="1096934" y="1184152"/>
            <a:ext cx="2842073" cy="3331213"/>
          </a:xfrm>
          <a:prstGeom prst="ellipse">
            <a:avLst/>
          </a:prstGeom>
          <a:solidFill>
            <a:schemeClr val="tx1">
              <a:lumMod val="5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55" name="Google Shape;555;p36"/>
          <p:cNvSpPr txBox="1">
            <a:spLocks noGrp="1"/>
          </p:cNvSpPr>
          <p:nvPr>
            <p:ph type="title"/>
          </p:nvPr>
        </p:nvSpPr>
        <p:spPr>
          <a:xfrm>
            <a:off x="1514722" y="321075"/>
            <a:ext cx="5850875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Bienes y servicios</a:t>
            </a:r>
            <a:endParaRPr dirty="0"/>
          </a:p>
        </p:txBody>
      </p:sp>
      <p:grpSp>
        <p:nvGrpSpPr>
          <p:cNvPr id="10" name="Google Shape;10462;p63"/>
          <p:cNvGrpSpPr/>
          <p:nvPr/>
        </p:nvGrpSpPr>
        <p:grpSpPr>
          <a:xfrm>
            <a:off x="1656846" y="1805165"/>
            <a:ext cx="377824" cy="324418"/>
            <a:chOff x="848978" y="4297637"/>
            <a:chExt cx="377824" cy="324418"/>
          </a:xfrm>
        </p:grpSpPr>
        <p:sp>
          <p:nvSpPr>
            <p:cNvPr id="11" name="Google Shape;10463;p63"/>
            <p:cNvSpPr/>
            <p:nvPr/>
          </p:nvSpPr>
          <p:spPr>
            <a:xfrm>
              <a:off x="848978" y="4297637"/>
              <a:ext cx="377824" cy="324418"/>
            </a:xfrm>
            <a:custGeom>
              <a:avLst/>
              <a:gdLst/>
              <a:ahLst/>
              <a:cxnLst/>
              <a:rect l="l" t="t" r="r" b="b"/>
              <a:pathLst>
                <a:path w="11871" h="10193" extrusionOk="0">
                  <a:moveTo>
                    <a:pt x="6787" y="358"/>
                  </a:moveTo>
                  <a:cubicBezTo>
                    <a:pt x="6965" y="358"/>
                    <a:pt x="7132" y="465"/>
                    <a:pt x="7168" y="655"/>
                  </a:cubicBezTo>
                  <a:lnTo>
                    <a:pt x="7382" y="1679"/>
                  </a:lnTo>
                  <a:lnTo>
                    <a:pt x="4465" y="1679"/>
                  </a:lnTo>
                  <a:lnTo>
                    <a:pt x="4703" y="655"/>
                  </a:lnTo>
                  <a:cubicBezTo>
                    <a:pt x="4751" y="465"/>
                    <a:pt x="4906" y="358"/>
                    <a:pt x="5084" y="358"/>
                  </a:cubicBezTo>
                  <a:close/>
                  <a:moveTo>
                    <a:pt x="2786" y="2024"/>
                  </a:moveTo>
                  <a:lnTo>
                    <a:pt x="2786" y="5751"/>
                  </a:lnTo>
                  <a:lnTo>
                    <a:pt x="2381" y="5751"/>
                  </a:lnTo>
                  <a:lnTo>
                    <a:pt x="2381" y="2024"/>
                  </a:lnTo>
                  <a:close/>
                  <a:moveTo>
                    <a:pt x="9478" y="2024"/>
                  </a:moveTo>
                  <a:lnTo>
                    <a:pt x="9478" y="5751"/>
                  </a:lnTo>
                  <a:lnTo>
                    <a:pt x="9085" y="5751"/>
                  </a:lnTo>
                  <a:lnTo>
                    <a:pt x="9085" y="2024"/>
                  </a:lnTo>
                  <a:close/>
                  <a:moveTo>
                    <a:pt x="2048" y="2024"/>
                  </a:moveTo>
                  <a:lnTo>
                    <a:pt x="2048" y="5751"/>
                  </a:lnTo>
                  <a:lnTo>
                    <a:pt x="2024" y="5751"/>
                  </a:lnTo>
                  <a:cubicBezTo>
                    <a:pt x="1834" y="5751"/>
                    <a:pt x="1667" y="5918"/>
                    <a:pt x="1667" y="6108"/>
                  </a:cubicBezTo>
                  <a:lnTo>
                    <a:pt x="1667" y="6501"/>
                  </a:lnTo>
                  <a:lnTo>
                    <a:pt x="1655" y="6501"/>
                  </a:lnTo>
                  <a:cubicBezTo>
                    <a:pt x="929" y="6501"/>
                    <a:pt x="345" y="5906"/>
                    <a:pt x="345" y="5191"/>
                  </a:cubicBezTo>
                  <a:lnTo>
                    <a:pt x="345" y="2584"/>
                  </a:lnTo>
                  <a:cubicBezTo>
                    <a:pt x="345" y="2274"/>
                    <a:pt x="595" y="2024"/>
                    <a:pt x="917" y="2024"/>
                  </a:cubicBezTo>
                  <a:close/>
                  <a:moveTo>
                    <a:pt x="8727" y="2024"/>
                  </a:moveTo>
                  <a:lnTo>
                    <a:pt x="8727" y="5751"/>
                  </a:lnTo>
                  <a:lnTo>
                    <a:pt x="8716" y="5751"/>
                  </a:lnTo>
                  <a:cubicBezTo>
                    <a:pt x="8513" y="5751"/>
                    <a:pt x="8358" y="5918"/>
                    <a:pt x="8358" y="6108"/>
                  </a:cubicBezTo>
                  <a:lnTo>
                    <a:pt x="8358" y="6501"/>
                  </a:lnTo>
                  <a:lnTo>
                    <a:pt x="3501" y="6501"/>
                  </a:lnTo>
                  <a:lnTo>
                    <a:pt x="3501" y="6108"/>
                  </a:lnTo>
                  <a:cubicBezTo>
                    <a:pt x="3501" y="5918"/>
                    <a:pt x="3334" y="5751"/>
                    <a:pt x="3143" y="5751"/>
                  </a:cubicBezTo>
                  <a:lnTo>
                    <a:pt x="3132" y="5751"/>
                  </a:lnTo>
                  <a:lnTo>
                    <a:pt x="3132" y="2024"/>
                  </a:lnTo>
                  <a:close/>
                  <a:moveTo>
                    <a:pt x="10942" y="2024"/>
                  </a:moveTo>
                  <a:cubicBezTo>
                    <a:pt x="11252" y="2024"/>
                    <a:pt x="11514" y="2274"/>
                    <a:pt x="11514" y="2584"/>
                  </a:cubicBezTo>
                  <a:lnTo>
                    <a:pt x="11514" y="5191"/>
                  </a:lnTo>
                  <a:cubicBezTo>
                    <a:pt x="11514" y="5906"/>
                    <a:pt x="10930" y="6501"/>
                    <a:pt x="10204" y="6501"/>
                  </a:cubicBezTo>
                  <a:lnTo>
                    <a:pt x="10180" y="6108"/>
                  </a:lnTo>
                  <a:cubicBezTo>
                    <a:pt x="10180" y="5918"/>
                    <a:pt x="10025" y="5751"/>
                    <a:pt x="9823" y="5751"/>
                  </a:cubicBezTo>
                  <a:lnTo>
                    <a:pt x="9811" y="5751"/>
                  </a:lnTo>
                  <a:lnTo>
                    <a:pt x="9811" y="2024"/>
                  </a:lnTo>
                  <a:close/>
                  <a:moveTo>
                    <a:pt x="3143" y="6096"/>
                  </a:moveTo>
                  <a:cubicBezTo>
                    <a:pt x="3143" y="6096"/>
                    <a:pt x="3155" y="6096"/>
                    <a:pt x="3155" y="6108"/>
                  </a:cubicBezTo>
                  <a:lnTo>
                    <a:pt x="3155" y="7037"/>
                  </a:lnTo>
                  <a:cubicBezTo>
                    <a:pt x="3155" y="7037"/>
                    <a:pt x="3155" y="7049"/>
                    <a:pt x="3143" y="7049"/>
                  </a:cubicBezTo>
                  <a:lnTo>
                    <a:pt x="2024" y="7049"/>
                  </a:lnTo>
                  <a:cubicBezTo>
                    <a:pt x="2024" y="7049"/>
                    <a:pt x="2012" y="7049"/>
                    <a:pt x="2012" y="7037"/>
                  </a:cubicBezTo>
                  <a:lnTo>
                    <a:pt x="2012" y="6108"/>
                  </a:lnTo>
                  <a:cubicBezTo>
                    <a:pt x="2012" y="6108"/>
                    <a:pt x="2012" y="6096"/>
                    <a:pt x="2024" y="6096"/>
                  </a:cubicBezTo>
                  <a:lnTo>
                    <a:pt x="2417" y="6096"/>
                  </a:lnTo>
                  <a:lnTo>
                    <a:pt x="2417" y="6489"/>
                  </a:lnTo>
                  <a:cubicBezTo>
                    <a:pt x="2417" y="6585"/>
                    <a:pt x="2489" y="6668"/>
                    <a:pt x="2584" y="6668"/>
                  </a:cubicBezTo>
                  <a:cubicBezTo>
                    <a:pt x="2667" y="6668"/>
                    <a:pt x="2762" y="6585"/>
                    <a:pt x="2762" y="6489"/>
                  </a:cubicBezTo>
                  <a:lnTo>
                    <a:pt x="2762" y="6096"/>
                  </a:lnTo>
                  <a:close/>
                  <a:moveTo>
                    <a:pt x="9847" y="6108"/>
                  </a:moveTo>
                  <a:cubicBezTo>
                    <a:pt x="9847" y="6108"/>
                    <a:pt x="9859" y="6108"/>
                    <a:pt x="9859" y="6120"/>
                  </a:cubicBezTo>
                  <a:lnTo>
                    <a:pt x="9847" y="7049"/>
                  </a:lnTo>
                  <a:lnTo>
                    <a:pt x="8716" y="7061"/>
                  </a:lnTo>
                  <a:cubicBezTo>
                    <a:pt x="8716" y="7061"/>
                    <a:pt x="8692" y="7061"/>
                    <a:pt x="8692" y="7049"/>
                  </a:cubicBezTo>
                  <a:lnTo>
                    <a:pt x="8692" y="6120"/>
                  </a:lnTo>
                  <a:cubicBezTo>
                    <a:pt x="8692" y="6120"/>
                    <a:pt x="8692" y="6108"/>
                    <a:pt x="8716" y="6108"/>
                  </a:cubicBezTo>
                  <a:lnTo>
                    <a:pt x="9097" y="6108"/>
                  </a:lnTo>
                  <a:lnTo>
                    <a:pt x="9097" y="6501"/>
                  </a:lnTo>
                  <a:cubicBezTo>
                    <a:pt x="9097" y="6585"/>
                    <a:pt x="9168" y="6680"/>
                    <a:pt x="9275" y="6680"/>
                  </a:cubicBezTo>
                  <a:cubicBezTo>
                    <a:pt x="9370" y="6680"/>
                    <a:pt x="9454" y="6608"/>
                    <a:pt x="9454" y="6501"/>
                  </a:cubicBezTo>
                  <a:lnTo>
                    <a:pt x="9454" y="6108"/>
                  </a:lnTo>
                  <a:close/>
                  <a:moveTo>
                    <a:pt x="703" y="6561"/>
                  </a:moveTo>
                  <a:cubicBezTo>
                    <a:pt x="976" y="6739"/>
                    <a:pt x="1298" y="6858"/>
                    <a:pt x="1643" y="6858"/>
                  </a:cubicBezTo>
                  <a:lnTo>
                    <a:pt x="1655" y="6858"/>
                  </a:lnTo>
                  <a:lnTo>
                    <a:pt x="1655" y="7049"/>
                  </a:lnTo>
                  <a:cubicBezTo>
                    <a:pt x="1655" y="7239"/>
                    <a:pt x="1822" y="7406"/>
                    <a:pt x="2012" y="7406"/>
                  </a:cubicBezTo>
                  <a:lnTo>
                    <a:pt x="2774" y="7406"/>
                  </a:lnTo>
                  <a:lnTo>
                    <a:pt x="2774" y="9847"/>
                  </a:lnTo>
                  <a:lnTo>
                    <a:pt x="2381" y="9847"/>
                  </a:lnTo>
                  <a:lnTo>
                    <a:pt x="2381" y="7978"/>
                  </a:lnTo>
                  <a:cubicBezTo>
                    <a:pt x="2381" y="7882"/>
                    <a:pt x="2310" y="7799"/>
                    <a:pt x="2203" y="7799"/>
                  </a:cubicBezTo>
                  <a:cubicBezTo>
                    <a:pt x="2108" y="7799"/>
                    <a:pt x="2024" y="7870"/>
                    <a:pt x="2024" y="7978"/>
                  </a:cubicBezTo>
                  <a:lnTo>
                    <a:pt x="2024" y="9847"/>
                  </a:lnTo>
                  <a:lnTo>
                    <a:pt x="1096" y="9847"/>
                  </a:lnTo>
                  <a:cubicBezTo>
                    <a:pt x="881" y="9847"/>
                    <a:pt x="703" y="9668"/>
                    <a:pt x="703" y="9466"/>
                  </a:cubicBezTo>
                  <a:lnTo>
                    <a:pt x="703" y="6561"/>
                  </a:lnTo>
                  <a:close/>
                  <a:moveTo>
                    <a:pt x="8335" y="6858"/>
                  </a:moveTo>
                  <a:lnTo>
                    <a:pt x="8335" y="7049"/>
                  </a:lnTo>
                  <a:cubicBezTo>
                    <a:pt x="8335" y="7239"/>
                    <a:pt x="8501" y="7406"/>
                    <a:pt x="8692" y="7406"/>
                  </a:cubicBezTo>
                  <a:lnTo>
                    <a:pt x="9454" y="7406"/>
                  </a:lnTo>
                  <a:lnTo>
                    <a:pt x="9466" y="9847"/>
                  </a:lnTo>
                  <a:lnTo>
                    <a:pt x="9073" y="9847"/>
                  </a:lnTo>
                  <a:lnTo>
                    <a:pt x="9073" y="7978"/>
                  </a:lnTo>
                  <a:cubicBezTo>
                    <a:pt x="9073" y="7882"/>
                    <a:pt x="8989" y="7799"/>
                    <a:pt x="8894" y="7799"/>
                  </a:cubicBezTo>
                  <a:cubicBezTo>
                    <a:pt x="8787" y="7799"/>
                    <a:pt x="8716" y="7870"/>
                    <a:pt x="8716" y="7978"/>
                  </a:cubicBezTo>
                  <a:lnTo>
                    <a:pt x="8716" y="9847"/>
                  </a:lnTo>
                  <a:lnTo>
                    <a:pt x="3120" y="9847"/>
                  </a:lnTo>
                  <a:lnTo>
                    <a:pt x="3120" y="7406"/>
                  </a:lnTo>
                  <a:lnTo>
                    <a:pt x="3132" y="7406"/>
                  </a:lnTo>
                  <a:cubicBezTo>
                    <a:pt x="3322" y="7406"/>
                    <a:pt x="3489" y="7239"/>
                    <a:pt x="3489" y="7049"/>
                  </a:cubicBezTo>
                  <a:lnTo>
                    <a:pt x="3489" y="6858"/>
                  </a:lnTo>
                  <a:close/>
                  <a:moveTo>
                    <a:pt x="11133" y="6561"/>
                  </a:moveTo>
                  <a:lnTo>
                    <a:pt x="11133" y="9466"/>
                  </a:lnTo>
                  <a:cubicBezTo>
                    <a:pt x="11133" y="9668"/>
                    <a:pt x="10954" y="9847"/>
                    <a:pt x="10752" y="9847"/>
                  </a:cubicBezTo>
                  <a:lnTo>
                    <a:pt x="9811" y="9847"/>
                  </a:lnTo>
                  <a:lnTo>
                    <a:pt x="9811" y="7406"/>
                  </a:lnTo>
                  <a:lnTo>
                    <a:pt x="9823" y="7406"/>
                  </a:lnTo>
                  <a:cubicBezTo>
                    <a:pt x="10025" y="7406"/>
                    <a:pt x="10180" y="7239"/>
                    <a:pt x="10180" y="7049"/>
                  </a:cubicBezTo>
                  <a:lnTo>
                    <a:pt x="10180" y="6858"/>
                  </a:lnTo>
                  <a:lnTo>
                    <a:pt x="10204" y="6858"/>
                  </a:lnTo>
                  <a:cubicBezTo>
                    <a:pt x="10537" y="6858"/>
                    <a:pt x="10871" y="6751"/>
                    <a:pt x="11133" y="6561"/>
                  </a:cubicBezTo>
                  <a:close/>
                  <a:moveTo>
                    <a:pt x="5084" y="0"/>
                  </a:moveTo>
                  <a:cubicBezTo>
                    <a:pt x="4739" y="0"/>
                    <a:pt x="4441" y="238"/>
                    <a:pt x="4358" y="560"/>
                  </a:cubicBezTo>
                  <a:lnTo>
                    <a:pt x="4120" y="1667"/>
                  </a:lnTo>
                  <a:lnTo>
                    <a:pt x="929" y="1667"/>
                  </a:lnTo>
                  <a:cubicBezTo>
                    <a:pt x="417" y="1667"/>
                    <a:pt x="0" y="2084"/>
                    <a:pt x="0" y="2584"/>
                  </a:cubicBezTo>
                  <a:lnTo>
                    <a:pt x="0" y="5191"/>
                  </a:lnTo>
                  <a:cubicBezTo>
                    <a:pt x="0" y="5596"/>
                    <a:pt x="143" y="5953"/>
                    <a:pt x="381" y="6227"/>
                  </a:cubicBezTo>
                  <a:lnTo>
                    <a:pt x="381" y="9466"/>
                  </a:lnTo>
                  <a:cubicBezTo>
                    <a:pt x="381" y="9859"/>
                    <a:pt x="703" y="10192"/>
                    <a:pt x="1107" y="10192"/>
                  </a:cubicBezTo>
                  <a:lnTo>
                    <a:pt x="10763" y="10192"/>
                  </a:lnTo>
                  <a:cubicBezTo>
                    <a:pt x="11168" y="10192"/>
                    <a:pt x="11490" y="9859"/>
                    <a:pt x="11490" y="9466"/>
                  </a:cubicBezTo>
                  <a:lnTo>
                    <a:pt x="11490" y="6227"/>
                  </a:lnTo>
                  <a:cubicBezTo>
                    <a:pt x="11728" y="5953"/>
                    <a:pt x="11871" y="5572"/>
                    <a:pt x="11871" y="5191"/>
                  </a:cubicBezTo>
                  <a:lnTo>
                    <a:pt x="11871" y="2584"/>
                  </a:lnTo>
                  <a:cubicBezTo>
                    <a:pt x="11871" y="2084"/>
                    <a:pt x="11454" y="1667"/>
                    <a:pt x="10942" y="1667"/>
                  </a:cubicBezTo>
                  <a:lnTo>
                    <a:pt x="7739" y="1667"/>
                  </a:lnTo>
                  <a:lnTo>
                    <a:pt x="7501" y="560"/>
                  </a:lnTo>
                  <a:cubicBezTo>
                    <a:pt x="7430" y="215"/>
                    <a:pt x="7132" y="0"/>
                    <a:pt x="678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464;p63"/>
            <p:cNvSpPr/>
            <p:nvPr/>
          </p:nvSpPr>
          <p:spPr>
            <a:xfrm>
              <a:off x="1002450" y="4457157"/>
              <a:ext cx="70116" cy="34533"/>
            </a:xfrm>
            <a:custGeom>
              <a:avLst/>
              <a:gdLst/>
              <a:ahLst/>
              <a:cxnLst/>
              <a:rect l="l" t="t" r="r" b="b"/>
              <a:pathLst>
                <a:path w="2203" h="1085" extrusionOk="0">
                  <a:moveTo>
                    <a:pt x="357" y="1"/>
                  </a:moveTo>
                  <a:cubicBezTo>
                    <a:pt x="167" y="1"/>
                    <a:pt x="0" y="168"/>
                    <a:pt x="0" y="358"/>
                  </a:cubicBezTo>
                  <a:lnTo>
                    <a:pt x="0" y="727"/>
                  </a:lnTo>
                  <a:cubicBezTo>
                    <a:pt x="0" y="918"/>
                    <a:pt x="167" y="1084"/>
                    <a:pt x="357" y="1084"/>
                  </a:cubicBezTo>
                  <a:lnTo>
                    <a:pt x="1846" y="1084"/>
                  </a:lnTo>
                  <a:cubicBezTo>
                    <a:pt x="2048" y="1084"/>
                    <a:pt x="2203" y="918"/>
                    <a:pt x="2203" y="727"/>
                  </a:cubicBezTo>
                  <a:lnTo>
                    <a:pt x="2203" y="358"/>
                  </a:lnTo>
                  <a:cubicBezTo>
                    <a:pt x="2203" y="168"/>
                    <a:pt x="2048" y="1"/>
                    <a:pt x="1846" y="1"/>
                  </a:cubicBezTo>
                  <a:lnTo>
                    <a:pt x="1667" y="1"/>
                  </a:lnTo>
                  <a:cubicBezTo>
                    <a:pt x="1584" y="1"/>
                    <a:pt x="1488" y="72"/>
                    <a:pt x="1488" y="179"/>
                  </a:cubicBezTo>
                  <a:cubicBezTo>
                    <a:pt x="1488" y="287"/>
                    <a:pt x="1572" y="358"/>
                    <a:pt x="1667" y="358"/>
                  </a:cubicBezTo>
                  <a:lnTo>
                    <a:pt x="1846" y="358"/>
                  </a:lnTo>
                  <a:cubicBezTo>
                    <a:pt x="1846" y="358"/>
                    <a:pt x="1869" y="358"/>
                    <a:pt x="1869" y="370"/>
                  </a:cubicBezTo>
                  <a:lnTo>
                    <a:pt x="1869" y="739"/>
                  </a:lnTo>
                  <a:cubicBezTo>
                    <a:pt x="1869" y="739"/>
                    <a:pt x="1869" y="763"/>
                    <a:pt x="1846" y="763"/>
                  </a:cubicBezTo>
                  <a:lnTo>
                    <a:pt x="357" y="763"/>
                  </a:lnTo>
                  <a:cubicBezTo>
                    <a:pt x="357" y="763"/>
                    <a:pt x="345" y="763"/>
                    <a:pt x="345" y="739"/>
                  </a:cubicBezTo>
                  <a:lnTo>
                    <a:pt x="345" y="370"/>
                  </a:lnTo>
                  <a:cubicBezTo>
                    <a:pt x="345" y="370"/>
                    <a:pt x="345" y="358"/>
                    <a:pt x="357" y="358"/>
                  </a:cubicBezTo>
                  <a:lnTo>
                    <a:pt x="917" y="358"/>
                  </a:lnTo>
                  <a:cubicBezTo>
                    <a:pt x="1000" y="358"/>
                    <a:pt x="1084" y="287"/>
                    <a:pt x="1084" y="179"/>
                  </a:cubicBezTo>
                  <a:cubicBezTo>
                    <a:pt x="1084" y="72"/>
                    <a:pt x="1012" y="1"/>
                    <a:pt x="9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1116;p64"/>
          <p:cNvGrpSpPr/>
          <p:nvPr/>
        </p:nvGrpSpPr>
        <p:grpSpPr>
          <a:xfrm>
            <a:off x="2866844" y="1521612"/>
            <a:ext cx="362134" cy="363623"/>
            <a:chOff x="861053" y="2414910"/>
            <a:chExt cx="362134" cy="363623"/>
          </a:xfrm>
        </p:grpSpPr>
        <p:sp>
          <p:nvSpPr>
            <p:cNvPr id="14" name="Google Shape;11117;p64"/>
            <p:cNvSpPr/>
            <p:nvPr/>
          </p:nvSpPr>
          <p:spPr>
            <a:xfrm>
              <a:off x="965153" y="2609235"/>
              <a:ext cx="64912" cy="63677"/>
            </a:xfrm>
            <a:custGeom>
              <a:avLst/>
              <a:gdLst/>
              <a:ahLst/>
              <a:cxnLst/>
              <a:rect l="l" t="t" r="r" b="b"/>
              <a:pathLst>
                <a:path w="2049" h="2010" extrusionOk="0">
                  <a:moveTo>
                    <a:pt x="1382" y="1"/>
                  </a:moveTo>
                  <a:cubicBezTo>
                    <a:pt x="1337" y="1"/>
                    <a:pt x="1293" y="16"/>
                    <a:pt x="1263" y="45"/>
                  </a:cubicBezTo>
                  <a:lnTo>
                    <a:pt x="858" y="450"/>
                  </a:lnTo>
                  <a:cubicBezTo>
                    <a:pt x="798" y="510"/>
                    <a:pt x="798" y="629"/>
                    <a:pt x="858" y="688"/>
                  </a:cubicBezTo>
                  <a:cubicBezTo>
                    <a:pt x="888" y="718"/>
                    <a:pt x="932" y="733"/>
                    <a:pt x="977" y="733"/>
                  </a:cubicBezTo>
                  <a:cubicBezTo>
                    <a:pt x="1022" y="733"/>
                    <a:pt x="1066" y="718"/>
                    <a:pt x="1096" y="688"/>
                  </a:cubicBezTo>
                  <a:lnTo>
                    <a:pt x="1382" y="403"/>
                  </a:lnTo>
                  <a:lnTo>
                    <a:pt x="1620" y="641"/>
                  </a:lnTo>
                  <a:lnTo>
                    <a:pt x="656" y="1605"/>
                  </a:lnTo>
                  <a:lnTo>
                    <a:pt x="417" y="1367"/>
                  </a:lnTo>
                  <a:lnTo>
                    <a:pt x="620" y="1165"/>
                  </a:lnTo>
                  <a:cubicBezTo>
                    <a:pt x="679" y="1105"/>
                    <a:pt x="679" y="986"/>
                    <a:pt x="620" y="926"/>
                  </a:cubicBezTo>
                  <a:cubicBezTo>
                    <a:pt x="590" y="897"/>
                    <a:pt x="545" y="882"/>
                    <a:pt x="501" y="882"/>
                  </a:cubicBezTo>
                  <a:cubicBezTo>
                    <a:pt x="456" y="882"/>
                    <a:pt x="411" y="897"/>
                    <a:pt x="382" y="926"/>
                  </a:cubicBezTo>
                  <a:lnTo>
                    <a:pt x="60" y="1248"/>
                  </a:lnTo>
                  <a:cubicBezTo>
                    <a:pt x="1" y="1307"/>
                    <a:pt x="1" y="1427"/>
                    <a:pt x="60" y="1486"/>
                  </a:cubicBezTo>
                  <a:lnTo>
                    <a:pt x="537" y="1962"/>
                  </a:lnTo>
                  <a:cubicBezTo>
                    <a:pt x="560" y="1998"/>
                    <a:pt x="608" y="2010"/>
                    <a:pt x="656" y="2010"/>
                  </a:cubicBezTo>
                  <a:cubicBezTo>
                    <a:pt x="703" y="2010"/>
                    <a:pt x="739" y="1998"/>
                    <a:pt x="775" y="1962"/>
                  </a:cubicBezTo>
                  <a:lnTo>
                    <a:pt x="1977" y="760"/>
                  </a:lnTo>
                  <a:cubicBezTo>
                    <a:pt x="2049" y="676"/>
                    <a:pt x="2049" y="581"/>
                    <a:pt x="1977" y="522"/>
                  </a:cubicBezTo>
                  <a:lnTo>
                    <a:pt x="1501" y="45"/>
                  </a:lnTo>
                  <a:cubicBezTo>
                    <a:pt x="1471" y="16"/>
                    <a:pt x="1426" y="1"/>
                    <a:pt x="138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118;p64"/>
            <p:cNvSpPr/>
            <p:nvPr/>
          </p:nvSpPr>
          <p:spPr>
            <a:xfrm>
              <a:off x="861053" y="2479854"/>
              <a:ext cx="298394" cy="298679"/>
            </a:xfrm>
            <a:custGeom>
              <a:avLst/>
              <a:gdLst/>
              <a:ahLst/>
              <a:cxnLst/>
              <a:rect l="l" t="t" r="r" b="b"/>
              <a:pathLst>
                <a:path w="9419" h="9428" extrusionOk="0">
                  <a:moveTo>
                    <a:pt x="6938" y="1115"/>
                  </a:moveTo>
                  <a:cubicBezTo>
                    <a:pt x="7280" y="1115"/>
                    <a:pt x="7617" y="1256"/>
                    <a:pt x="7883" y="1510"/>
                  </a:cubicBezTo>
                  <a:cubicBezTo>
                    <a:pt x="8156" y="1772"/>
                    <a:pt x="8287" y="2165"/>
                    <a:pt x="8275" y="2534"/>
                  </a:cubicBezTo>
                  <a:lnTo>
                    <a:pt x="6859" y="1117"/>
                  </a:lnTo>
                  <a:cubicBezTo>
                    <a:pt x="6885" y="1115"/>
                    <a:pt x="6912" y="1115"/>
                    <a:pt x="6938" y="1115"/>
                  </a:cubicBezTo>
                  <a:close/>
                  <a:moveTo>
                    <a:pt x="4799" y="2903"/>
                  </a:moveTo>
                  <a:lnTo>
                    <a:pt x="4954" y="3058"/>
                  </a:lnTo>
                  <a:lnTo>
                    <a:pt x="6335" y="4439"/>
                  </a:lnTo>
                  <a:lnTo>
                    <a:pt x="6490" y="4582"/>
                  </a:lnTo>
                  <a:lnTo>
                    <a:pt x="6311" y="4760"/>
                  </a:lnTo>
                  <a:lnTo>
                    <a:pt x="4620" y="3082"/>
                  </a:lnTo>
                  <a:lnTo>
                    <a:pt x="4799" y="2903"/>
                  </a:lnTo>
                  <a:close/>
                  <a:moveTo>
                    <a:pt x="751" y="7856"/>
                  </a:moveTo>
                  <a:lnTo>
                    <a:pt x="1525" y="8630"/>
                  </a:lnTo>
                  <a:lnTo>
                    <a:pt x="1156" y="9011"/>
                  </a:lnTo>
                  <a:lnTo>
                    <a:pt x="382" y="8237"/>
                  </a:lnTo>
                  <a:lnTo>
                    <a:pt x="751" y="7856"/>
                  </a:lnTo>
                  <a:close/>
                  <a:moveTo>
                    <a:pt x="5668" y="1"/>
                  </a:moveTo>
                  <a:cubicBezTo>
                    <a:pt x="5623" y="1"/>
                    <a:pt x="5579" y="16"/>
                    <a:pt x="5549" y="46"/>
                  </a:cubicBezTo>
                  <a:lnTo>
                    <a:pt x="5073" y="522"/>
                  </a:lnTo>
                  <a:cubicBezTo>
                    <a:pt x="5013" y="581"/>
                    <a:pt x="5013" y="700"/>
                    <a:pt x="5073" y="760"/>
                  </a:cubicBezTo>
                  <a:cubicBezTo>
                    <a:pt x="5102" y="790"/>
                    <a:pt x="5147" y="805"/>
                    <a:pt x="5192" y="805"/>
                  </a:cubicBezTo>
                  <a:cubicBezTo>
                    <a:pt x="5236" y="805"/>
                    <a:pt x="5281" y="790"/>
                    <a:pt x="5311" y="760"/>
                  </a:cubicBezTo>
                  <a:lnTo>
                    <a:pt x="5668" y="403"/>
                  </a:lnTo>
                  <a:lnTo>
                    <a:pt x="9014" y="3760"/>
                  </a:lnTo>
                  <a:lnTo>
                    <a:pt x="8549" y="4213"/>
                  </a:lnTo>
                  <a:cubicBezTo>
                    <a:pt x="8287" y="4487"/>
                    <a:pt x="7942" y="4618"/>
                    <a:pt x="7573" y="4618"/>
                  </a:cubicBezTo>
                  <a:cubicBezTo>
                    <a:pt x="7204" y="4618"/>
                    <a:pt x="6859" y="4475"/>
                    <a:pt x="6585" y="4213"/>
                  </a:cubicBezTo>
                  <a:lnTo>
                    <a:pt x="5906" y="3534"/>
                  </a:lnTo>
                  <a:lnTo>
                    <a:pt x="5216" y="2844"/>
                  </a:lnTo>
                  <a:cubicBezTo>
                    <a:pt x="4799" y="2427"/>
                    <a:pt x="4704" y="1796"/>
                    <a:pt x="4954" y="1260"/>
                  </a:cubicBezTo>
                  <a:cubicBezTo>
                    <a:pt x="5001" y="1165"/>
                    <a:pt x="4954" y="1081"/>
                    <a:pt x="4882" y="1034"/>
                  </a:cubicBezTo>
                  <a:cubicBezTo>
                    <a:pt x="4856" y="1020"/>
                    <a:pt x="4830" y="1015"/>
                    <a:pt x="4806" y="1015"/>
                  </a:cubicBezTo>
                  <a:cubicBezTo>
                    <a:pt x="4743" y="1015"/>
                    <a:pt x="4690" y="1054"/>
                    <a:pt x="4656" y="1105"/>
                  </a:cubicBezTo>
                  <a:cubicBezTo>
                    <a:pt x="4418" y="1593"/>
                    <a:pt x="4430" y="2165"/>
                    <a:pt x="4668" y="2629"/>
                  </a:cubicBezTo>
                  <a:lnTo>
                    <a:pt x="4299" y="2998"/>
                  </a:lnTo>
                  <a:cubicBezTo>
                    <a:pt x="4263" y="3022"/>
                    <a:pt x="4251" y="3070"/>
                    <a:pt x="4251" y="3117"/>
                  </a:cubicBezTo>
                  <a:cubicBezTo>
                    <a:pt x="4251" y="3165"/>
                    <a:pt x="4263" y="3201"/>
                    <a:pt x="4299" y="3236"/>
                  </a:cubicBezTo>
                  <a:lnTo>
                    <a:pt x="4442" y="3379"/>
                  </a:lnTo>
                  <a:lnTo>
                    <a:pt x="489" y="7344"/>
                  </a:lnTo>
                  <a:cubicBezTo>
                    <a:pt x="453" y="7368"/>
                    <a:pt x="441" y="7416"/>
                    <a:pt x="441" y="7463"/>
                  </a:cubicBezTo>
                  <a:cubicBezTo>
                    <a:pt x="441" y="7511"/>
                    <a:pt x="453" y="7547"/>
                    <a:pt x="489" y="7582"/>
                  </a:cubicBezTo>
                  <a:lnTo>
                    <a:pt x="548" y="7642"/>
                  </a:lnTo>
                  <a:lnTo>
                    <a:pt x="60" y="8130"/>
                  </a:lnTo>
                  <a:cubicBezTo>
                    <a:pt x="1" y="8189"/>
                    <a:pt x="1" y="8309"/>
                    <a:pt x="60" y="8368"/>
                  </a:cubicBezTo>
                  <a:lnTo>
                    <a:pt x="1072" y="9380"/>
                  </a:lnTo>
                  <a:cubicBezTo>
                    <a:pt x="1096" y="9416"/>
                    <a:pt x="1144" y="9428"/>
                    <a:pt x="1191" y="9428"/>
                  </a:cubicBezTo>
                  <a:cubicBezTo>
                    <a:pt x="1227" y="9428"/>
                    <a:pt x="1275" y="9404"/>
                    <a:pt x="1310" y="9380"/>
                  </a:cubicBezTo>
                  <a:lnTo>
                    <a:pt x="1798" y="8892"/>
                  </a:lnTo>
                  <a:lnTo>
                    <a:pt x="1858" y="8951"/>
                  </a:lnTo>
                  <a:cubicBezTo>
                    <a:pt x="1882" y="8975"/>
                    <a:pt x="1929" y="8987"/>
                    <a:pt x="1977" y="8987"/>
                  </a:cubicBezTo>
                  <a:cubicBezTo>
                    <a:pt x="2025" y="8987"/>
                    <a:pt x="2060" y="8975"/>
                    <a:pt x="2096" y="8951"/>
                  </a:cubicBezTo>
                  <a:lnTo>
                    <a:pt x="3251" y="7785"/>
                  </a:lnTo>
                  <a:cubicBezTo>
                    <a:pt x="3311" y="7725"/>
                    <a:pt x="3311" y="7606"/>
                    <a:pt x="3251" y="7547"/>
                  </a:cubicBezTo>
                  <a:cubicBezTo>
                    <a:pt x="3221" y="7517"/>
                    <a:pt x="3177" y="7502"/>
                    <a:pt x="3132" y="7502"/>
                  </a:cubicBezTo>
                  <a:cubicBezTo>
                    <a:pt x="3087" y="7502"/>
                    <a:pt x="3043" y="7517"/>
                    <a:pt x="3013" y="7547"/>
                  </a:cubicBezTo>
                  <a:lnTo>
                    <a:pt x="1977" y="8594"/>
                  </a:lnTo>
                  <a:lnTo>
                    <a:pt x="1918" y="8535"/>
                  </a:lnTo>
                  <a:lnTo>
                    <a:pt x="905" y="7523"/>
                  </a:lnTo>
                  <a:lnTo>
                    <a:pt x="846" y="7463"/>
                  </a:lnTo>
                  <a:lnTo>
                    <a:pt x="4680" y="3617"/>
                  </a:lnTo>
                  <a:lnTo>
                    <a:pt x="5835" y="4772"/>
                  </a:lnTo>
                  <a:lnTo>
                    <a:pt x="3489" y="7106"/>
                  </a:lnTo>
                  <a:cubicBezTo>
                    <a:pt x="3430" y="7166"/>
                    <a:pt x="3430" y="7285"/>
                    <a:pt x="3489" y="7344"/>
                  </a:cubicBezTo>
                  <a:cubicBezTo>
                    <a:pt x="3525" y="7368"/>
                    <a:pt x="3572" y="7392"/>
                    <a:pt x="3608" y="7392"/>
                  </a:cubicBezTo>
                  <a:cubicBezTo>
                    <a:pt x="3656" y="7392"/>
                    <a:pt x="3703" y="7368"/>
                    <a:pt x="3727" y="7344"/>
                  </a:cubicBezTo>
                  <a:lnTo>
                    <a:pt x="6073" y="5010"/>
                  </a:lnTo>
                  <a:lnTo>
                    <a:pt x="6216" y="5153"/>
                  </a:lnTo>
                  <a:cubicBezTo>
                    <a:pt x="6251" y="5189"/>
                    <a:pt x="6287" y="5201"/>
                    <a:pt x="6335" y="5201"/>
                  </a:cubicBezTo>
                  <a:cubicBezTo>
                    <a:pt x="6382" y="5201"/>
                    <a:pt x="6430" y="5189"/>
                    <a:pt x="6454" y="5153"/>
                  </a:cubicBezTo>
                  <a:lnTo>
                    <a:pt x="6811" y="4796"/>
                  </a:lnTo>
                  <a:cubicBezTo>
                    <a:pt x="7049" y="4915"/>
                    <a:pt x="7323" y="4975"/>
                    <a:pt x="7585" y="4975"/>
                  </a:cubicBezTo>
                  <a:cubicBezTo>
                    <a:pt x="8049" y="4975"/>
                    <a:pt x="8478" y="4796"/>
                    <a:pt x="8811" y="4475"/>
                  </a:cubicBezTo>
                  <a:lnTo>
                    <a:pt x="9383" y="3891"/>
                  </a:lnTo>
                  <a:cubicBezTo>
                    <a:pt x="9418" y="3784"/>
                    <a:pt x="9418" y="3677"/>
                    <a:pt x="9359" y="3617"/>
                  </a:cubicBezTo>
                  <a:lnTo>
                    <a:pt x="8573" y="2832"/>
                  </a:lnTo>
                  <a:cubicBezTo>
                    <a:pt x="8704" y="2272"/>
                    <a:pt x="8537" y="1689"/>
                    <a:pt x="8121" y="1284"/>
                  </a:cubicBezTo>
                  <a:cubicBezTo>
                    <a:pt x="7809" y="972"/>
                    <a:pt x="7384" y="795"/>
                    <a:pt x="6956" y="795"/>
                  </a:cubicBezTo>
                  <a:cubicBezTo>
                    <a:pt x="6827" y="795"/>
                    <a:pt x="6699" y="810"/>
                    <a:pt x="6573" y="843"/>
                  </a:cubicBezTo>
                  <a:lnTo>
                    <a:pt x="5787" y="46"/>
                  </a:lnTo>
                  <a:cubicBezTo>
                    <a:pt x="5757" y="16"/>
                    <a:pt x="5713" y="1"/>
                    <a:pt x="56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119;p64"/>
            <p:cNvSpPr/>
            <p:nvPr/>
          </p:nvSpPr>
          <p:spPr>
            <a:xfrm>
              <a:off x="1128875" y="2455366"/>
              <a:ext cx="54711" cy="53856"/>
            </a:xfrm>
            <a:custGeom>
              <a:avLst/>
              <a:gdLst/>
              <a:ahLst/>
              <a:cxnLst/>
              <a:rect l="l" t="t" r="r" b="b"/>
              <a:pathLst>
                <a:path w="1727" h="1700" extrusionOk="0">
                  <a:moveTo>
                    <a:pt x="1548" y="0"/>
                  </a:moveTo>
                  <a:cubicBezTo>
                    <a:pt x="1503" y="0"/>
                    <a:pt x="1459" y="15"/>
                    <a:pt x="1429" y="45"/>
                  </a:cubicBezTo>
                  <a:lnTo>
                    <a:pt x="60" y="1414"/>
                  </a:lnTo>
                  <a:cubicBezTo>
                    <a:pt x="0" y="1473"/>
                    <a:pt x="0" y="1592"/>
                    <a:pt x="60" y="1652"/>
                  </a:cubicBezTo>
                  <a:cubicBezTo>
                    <a:pt x="83" y="1688"/>
                    <a:pt x="131" y="1700"/>
                    <a:pt x="179" y="1700"/>
                  </a:cubicBezTo>
                  <a:cubicBezTo>
                    <a:pt x="214" y="1700"/>
                    <a:pt x="262" y="1688"/>
                    <a:pt x="298" y="1652"/>
                  </a:cubicBezTo>
                  <a:lnTo>
                    <a:pt x="1667" y="283"/>
                  </a:lnTo>
                  <a:cubicBezTo>
                    <a:pt x="1726" y="223"/>
                    <a:pt x="1726" y="104"/>
                    <a:pt x="1667" y="45"/>
                  </a:cubicBezTo>
                  <a:cubicBezTo>
                    <a:pt x="1637" y="15"/>
                    <a:pt x="1592" y="0"/>
                    <a:pt x="154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20;p64"/>
            <p:cNvSpPr/>
            <p:nvPr/>
          </p:nvSpPr>
          <p:spPr>
            <a:xfrm>
              <a:off x="1099445" y="2414910"/>
              <a:ext cx="10581" cy="71692"/>
            </a:xfrm>
            <a:custGeom>
              <a:avLst/>
              <a:gdLst/>
              <a:ahLst/>
              <a:cxnLst/>
              <a:rect l="l" t="t" r="r" b="b"/>
              <a:pathLst>
                <a:path w="334" h="226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2096"/>
                  </a:lnTo>
                  <a:cubicBezTo>
                    <a:pt x="0" y="2191"/>
                    <a:pt x="72" y="2262"/>
                    <a:pt x="167" y="2262"/>
                  </a:cubicBezTo>
                  <a:cubicBezTo>
                    <a:pt x="250" y="2262"/>
                    <a:pt x="334" y="2191"/>
                    <a:pt x="334" y="2096"/>
                  </a:cubicBezTo>
                  <a:lnTo>
                    <a:pt x="334" y="167"/>
                  </a:lnTo>
                  <a:cubicBezTo>
                    <a:pt x="334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121;p64"/>
            <p:cNvSpPr/>
            <p:nvPr/>
          </p:nvSpPr>
          <p:spPr>
            <a:xfrm>
              <a:off x="1151495" y="2528420"/>
              <a:ext cx="71692" cy="10613"/>
            </a:xfrm>
            <a:custGeom>
              <a:avLst/>
              <a:gdLst/>
              <a:ahLst/>
              <a:cxnLst/>
              <a:rect l="l" t="t" r="r" b="b"/>
              <a:pathLst>
                <a:path w="2263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2096" y="334"/>
                  </a:lnTo>
                  <a:cubicBezTo>
                    <a:pt x="2179" y="334"/>
                    <a:pt x="2263" y="263"/>
                    <a:pt x="2263" y="168"/>
                  </a:cubicBezTo>
                  <a:cubicBezTo>
                    <a:pt x="2263" y="84"/>
                    <a:pt x="2203" y="1"/>
                    <a:pt x="209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1919;p65"/>
          <p:cNvGrpSpPr/>
          <p:nvPr/>
        </p:nvGrpSpPr>
        <p:grpSpPr>
          <a:xfrm>
            <a:off x="2873986" y="3120344"/>
            <a:ext cx="193915" cy="349155"/>
            <a:chOff x="2306167" y="3809845"/>
            <a:chExt cx="193915" cy="349155"/>
          </a:xfrm>
        </p:grpSpPr>
        <p:sp>
          <p:nvSpPr>
            <p:cNvPr id="20" name="Google Shape;11920;p65"/>
            <p:cNvSpPr/>
            <p:nvPr/>
          </p:nvSpPr>
          <p:spPr>
            <a:xfrm>
              <a:off x="2306167" y="3809845"/>
              <a:ext cx="137875" cy="349155"/>
            </a:xfrm>
            <a:custGeom>
              <a:avLst/>
              <a:gdLst/>
              <a:ahLst/>
              <a:cxnLst/>
              <a:rect l="l" t="t" r="r" b="b"/>
              <a:pathLst>
                <a:path w="4335" h="10978" extrusionOk="0">
                  <a:moveTo>
                    <a:pt x="4001" y="5656"/>
                  </a:moveTo>
                  <a:lnTo>
                    <a:pt x="4001" y="8918"/>
                  </a:lnTo>
                  <a:lnTo>
                    <a:pt x="2989" y="8918"/>
                  </a:lnTo>
                  <a:cubicBezTo>
                    <a:pt x="2763" y="8918"/>
                    <a:pt x="2596" y="8739"/>
                    <a:pt x="2596" y="8525"/>
                  </a:cubicBezTo>
                  <a:lnTo>
                    <a:pt x="2596" y="6037"/>
                  </a:lnTo>
                  <a:cubicBezTo>
                    <a:pt x="2596" y="5822"/>
                    <a:pt x="2775" y="5656"/>
                    <a:pt x="2989" y="5656"/>
                  </a:cubicBezTo>
                  <a:close/>
                  <a:moveTo>
                    <a:pt x="2168" y="0"/>
                  </a:moveTo>
                  <a:cubicBezTo>
                    <a:pt x="2084" y="0"/>
                    <a:pt x="2001" y="72"/>
                    <a:pt x="2001" y="167"/>
                  </a:cubicBezTo>
                  <a:cubicBezTo>
                    <a:pt x="2001" y="250"/>
                    <a:pt x="2084" y="322"/>
                    <a:pt x="2168" y="322"/>
                  </a:cubicBezTo>
                  <a:cubicBezTo>
                    <a:pt x="2382" y="322"/>
                    <a:pt x="2549" y="477"/>
                    <a:pt x="2573" y="667"/>
                  </a:cubicBezTo>
                  <a:cubicBezTo>
                    <a:pt x="2561" y="667"/>
                    <a:pt x="2525" y="655"/>
                    <a:pt x="2513" y="655"/>
                  </a:cubicBezTo>
                  <a:cubicBezTo>
                    <a:pt x="2406" y="655"/>
                    <a:pt x="2334" y="738"/>
                    <a:pt x="2334" y="834"/>
                  </a:cubicBezTo>
                  <a:cubicBezTo>
                    <a:pt x="2334" y="941"/>
                    <a:pt x="2430" y="1012"/>
                    <a:pt x="2513" y="1012"/>
                  </a:cubicBezTo>
                  <a:cubicBezTo>
                    <a:pt x="2549" y="1012"/>
                    <a:pt x="2561" y="1012"/>
                    <a:pt x="2584" y="1000"/>
                  </a:cubicBezTo>
                  <a:lnTo>
                    <a:pt x="2584" y="1262"/>
                  </a:lnTo>
                  <a:lnTo>
                    <a:pt x="1751" y="1262"/>
                  </a:lnTo>
                  <a:lnTo>
                    <a:pt x="1751" y="727"/>
                  </a:lnTo>
                  <a:cubicBezTo>
                    <a:pt x="1751" y="667"/>
                    <a:pt x="1775" y="596"/>
                    <a:pt x="1799" y="536"/>
                  </a:cubicBezTo>
                  <a:cubicBezTo>
                    <a:pt x="1846" y="465"/>
                    <a:pt x="1811" y="357"/>
                    <a:pt x="1727" y="310"/>
                  </a:cubicBezTo>
                  <a:cubicBezTo>
                    <a:pt x="1707" y="297"/>
                    <a:pt x="1685" y="291"/>
                    <a:pt x="1661" y="291"/>
                  </a:cubicBezTo>
                  <a:cubicBezTo>
                    <a:pt x="1601" y="291"/>
                    <a:pt x="1535" y="330"/>
                    <a:pt x="1501" y="381"/>
                  </a:cubicBezTo>
                  <a:cubicBezTo>
                    <a:pt x="1453" y="488"/>
                    <a:pt x="1430" y="608"/>
                    <a:pt x="1430" y="715"/>
                  </a:cubicBezTo>
                  <a:lnTo>
                    <a:pt x="1430" y="1298"/>
                  </a:lnTo>
                  <a:cubicBezTo>
                    <a:pt x="1263" y="1334"/>
                    <a:pt x="1096" y="1393"/>
                    <a:pt x="953" y="1489"/>
                  </a:cubicBezTo>
                  <a:cubicBezTo>
                    <a:pt x="882" y="1536"/>
                    <a:pt x="846" y="1631"/>
                    <a:pt x="894" y="1715"/>
                  </a:cubicBezTo>
                  <a:cubicBezTo>
                    <a:pt x="927" y="1764"/>
                    <a:pt x="982" y="1791"/>
                    <a:pt x="1041" y="1791"/>
                  </a:cubicBezTo>
                  <a:cubicBezTo>
                    <a:pt x="1067" y="1791"/>
                    <a:pt x="1094" y="1785"/>
                    <a:pt x="1120" y="1774"/>
                  </a:cubicBezTo>
                  <a:cubicBezTo>
                    <a:pt x="1215" y="1715"/>
                    <a:pt x="1322" y="1667"/>
                    <a:pt x="1430" y="1631"/>
                  </a:cubicBezTo>
                  <a:cubicBezTo>
                    <a:pt x="1537" y="1608"/>
                    <a:pt x="1632" y="1572"/>
                    <a:pt x="1751" y="1572"/>
                  </a:cubicBezTo>
                  <a:lnTo>
                    <a:pt x="2584" y="1572"/>
                  </a:lnTo>
                  <a:cubicBezTo>
                    <a:pt x="2692" y="1596"/>
                    <a:pt x="2811" y="1608"/>
                    <a:pt x="2918" y="1631"/>
                  </a:cubicBezTo>
                  <a:cubicBezTo>
                    <a:pt x="3537" y="1834"/>
                    <a:pt x="4001" y="2429"/>
                    <a:pt x="4001" y="3108"/>
                  </a:cubicBezTo>
                  <a:lnTo>
                    <a:pt x="4001" y="3572"/>
                  </a:lnTo>
                  <a:cubicBezTo>
                    <a:pt x="4001" y="3632"/>
                    <a:pt x="3954" y="3679"/>
                    <a:pt x="3894" y="3679"/>
                  </a:cubicBezTo>
                  <a:lnTo>
                    <a:pt x="429" y="3679"/>
                  </a:lnTo>
                  <a:cubicBezTo>
                    <a:pt x="370" y="3679"/>
                    <a:pt x="322" y="3632"/>
                    <a:pt x="322" y="3572"/>
                  </a:cubicBezTo>
                  <a:lnTo>
                    <a:pt x="322" y="3108"/>
                  </a:lnTo>
                  <a:cubicBezTo>
                    <a:pt x="322" y="2763"/>
                    <a:pt x="441" y="2429"/>
                    <a:pt x="656" y="2155"/>
                  </a:cubicBezTo>
                  <a:cubicBezTo>
                    <a:pt x="715" y="2084"/>
                    <a:pt x="703" y="1977"/>
                    <a:pt x="620" y="1929"/>
                  </a:cubicBezTo>
                  <a:cubicBezTo>
                    <a:pt x="592" y="1906"/>
                    <a:pt x="559" y="1895"/>
                    <a:pt x="526" y="1895"/>
                  </a:cubicBezTo>
                  <a:cubicBezTo>
                    <a:pt x="476" y="1895"/>
                    <a:pt x="427" y="1921"/>
                    <a:pt x="406" y="1965"/>
                  </a:cubicBezTo>
                  <a:cubicBezTo>
                    <a:pt x="132" y="2286"/>
                    <a:pt x="1" y="2691"/>
                    <a:pt x="1" y="3120"/>
                  </a:cubicBezTo>
                  <a:lnTo>
                    <a:pt x="1" y="10013"/>
                  </a:lnTo>
                  <a:cubicBezTo>
                    <a:pt x="1" y="10549"/>
                    <a:pt x="429" y="10978"/>
                    <a:pt x="953" y="10978"/>
                  </a:cubicBezTo>
                  <a:lnTo>
                    <a:pt x="1418" y="10978"/>
                  </a:lnTo>
                  <a:cubicBezTo>
                    <a:pt x="1501" y="10978"/>
                    <a:pt x="1572" y="10906"/>
                    <a:pt x="1572" y="10823"/>
                  </a:cubicBezTo>
                  <a:cubicBezTo>
                    <a:pt x="1572" y="10728"/>
                    <a:pt x="1501" y="10656"/>
                    <a:pt x="1418" y="10656"/>
                  </a:cubicBezTo>
                  <a:lnTo>
                    <a:pt x="953" y="10656"/>
                  </a:lnTo>
                  <a:cubicBezTo>
                    <a:pt x="608" y="10656"/>
                    <a:pt x="322" y="10371"/>
                    <a:pt x="322" y="10013"/>
                  </a:cubicBezTo>
                  <a:lnTo>
                    <a:pt x="322" y="4001"/>
                  </a:lnTo>
                  <a:cubicBezTo>
                    <a:pt x="358" y="4013"/>
                    <a:pt x="382" y="4013"/>
                    <a:pt x="429" y="4013"/>
                  </a:cubicBezTo>
                  <a:lnTo>
                    <a:pt x="3894" y="4013"/>
                  </a:lnTo>
                  <a:cubicBezTo>
                    <a:pt x="3930" y="4013"/>
                    <a:pt x="3954" y="4013"/>
                    <a:pt x="4001" y="4001"/>
                  </a:cubicBezTo>
                  <a:lnTo>
                    <a:pt x="4001" y="5299"/>
                  </a:lnTo>
                  <a:lnTo>
                    <a:pt x="2989" y="5299"/>
                  </a:lnTo>
                  <a:cubicBezTo>
                    <a:pt x="2584" y="5299"/>
                    <a:pt x="2275" y="5620"/>
                    <a:pt x="2275" y="6013"/>
                  </a:cubicBezTo>
                  <a:lnTo>
                    <a:pt x="2275" y="8501"/>
                  </a:lnTo>
                  <a:cubicBezTo>
                    <a:pt x="2275" y="8894"/>
                    <a:pt x="2608" y="9216"/>
                    <a:pt x="2989" y="9216"/>
                  </a:cubicBezTo>
                  <a:lnTo>
                    <a:pt x="4001" y="9216"/>
                  </a:lnTo>
                  <a:lnTo>
                    <a:pt x="4001" y="10013"/>
                  </a:lnTo>
                  <a:cubicBezTo>
                    <a:pt x="4001" y="10371"/>
                    <a:pt x="3716" y="10656"/>
                    <a:pt x="3382" y="10656"/>
                  </a:cubicBezTo>
                  <a:lnTo>
                    <a:pt x="2084" y="10656"/>
                  </a:lnTo>
                  <a:cubicBezTo>
                    <a:pt x="1989" y="10656"/>
                    <a:pt x="1918" y="10728"/>
                    <a:pt x="1918" y="10823"/>
                  </a:cubicBezTo>
                  <a:cubicBezTo>
                    <a:pt x="1918" y="10906"/>
                    <a:pt x="1989" y="10978"/>
                    <a:pt x="2084" y="10978"/>
                  </a:cubicBezTo>
                  <a:lnTo>
                    <a:pt x="3382" y="10978"/>
                  </a:lnTo>
                  <a:cubicBezTo>
                    <a:pt x="3894" y="10978"/>
                    <a:pt x="4335" y="10549"/>
                    <a:pt x="4335" y="10013"/>
                  </a:cubicBezTo>
                  <a:lnTo>
                    <a:pt x="4335" y="9049"/>
                  </a:lnTo>
                  <a:lnTo>
                    <a:pt x="4335" y="5441"/>
                  </a:lnTo>
                  <a:lnTo>
                    <a:pt x="4335" y="3108"/>
                  </a:lnTo>
                  <a:cubicBezTo>
                    <a:pt x="4335" y="2262"/>
                    <a:pt x="3739" y="1536"/>
                    <a:pt x="2918" y="1322"/>
                  </a:cubicBezTo>
                  <a:lnTo>
                    <a:pt x="2918" y="738"/>
                  </a:lnTo>
                  <a:cubicBezTo>
                    <a:pt x="2918" y="346"/>
                    <a:pt x="2584" y="0"/>
                    <a:pt x="21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921;p65"/>
            <p:cNvSpPr/>
            <p:nvPr/>
          </p:nvSpPr>
          <p:spPr>
            <a:xfrm>
              <a:off x="2474701" y="3860256"/>
              <a:ext cx="22741" cy="17779"/>
            </a:xfrm>
            <a:custGeom>
              <a:avLst/>
              <a:gdLst/>
              <a:ahLst/>
              <a:cxnLst/>
              <a:rect l="l" t="t" r="r" b="b"/>
              <a:pathLst>
                <a:path w="715" h="559" extrusionOk="0">
                  <a:moveTo>
                    <a:pt x="188" y="1"/>
                  </a:moveTo>
                  <a:cubicBezTo>
                    <a:pt x="130" y="1"/>
                    <a:pt x="72" y="33"/>
                    <a:pt x="48" y="82"/>
                  </a:cubicBezTo>
                  <a:cubicBezTo>
                    <a:pt x="0" y="154"/>
                    <a:pt x="24" y="261"/>
                    <a:pt x="107" y="308"/>
                  </a:cubicBezTo>
                  <a:cubicBezTo>
                    <a:pt x="238" y="380"/>
                    <a:pt x="345" y="439"/>
                    <a:pt x="417" y="511"/>
                  </a:cubicBezTo>
                  <a:cubicBezTo>
                    <a:pt x="441" y="547"/>
                    <a:pt x="488" y="558"/>
                    <a:pt x="524" y="558"/>
                  </a:cubicBezTo>
                  <a:cubicBezTo>
                    <a:pt x="560" y="558"/>
                    <a:pt x="607" y="535"/>
                    <a:pt x="643" y="499"/>
                  </a:cubicBezTo>
                  <a:cubicBezTo>
                    <a:pt x="714" y="427"/>
                    <a:pt x="703" y="332"/>
                    <a:pt x="643" y="273"/>
                  </a:cubicBezTo>
                  <a:cubicBezTo>
                    <a:pt x="536" y="189"/>
                    <a:pt x="417" y="106"/>
                    <a:pt x="262" y="23"/>
                  </a:cubicBezTo>
                  <a:cubicBezTo>
                    <a:pt x="240" y="8"/>
                    <a:pt x="214" y="1"/>
                    <a:pt x="18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922;p65"/>
            <p:cNvSpPr/>
            <p:nvPr/>
          </p:nvSpPr>
          <p:spPr>
            <a:xfrm>
              <a:off x="2409565" y="3840092"/>
              <a:ext cx="25031" cy="12945"/>
            </a:xfrm>
            <a:custGeom>
              <a:avLst/>
              <a:gdLst/>
              <a:ahLst/>
              <a:cxnLst/>
              <a:rect l="l" t="t" r="r" b="b"/>
              <a:pathLst>
                <a:path w="787" h="407" extrusionOk="0">
                  <a:moveTo>
                    <a:pt x="190" y="0"/>
                  </a:moveTo>
                  <a:cubicBezTo>
                    <a:pt x="106" y="0"/>
                    <a:pt x="35" y="57"/>
                    <a:pt x="24" y="133"/>
                  </a:cubicBezTo>
                  <a:cubicBezTo>
                    <a:pt x="0" y="228"/>
                    <a:pt x="72" y="311"/>
                    <a:pt x="155" y="323"/>
                  </a:cubicBezTo>
                  <a:cubicBezTo>
                    <a:pt x="155" y="323"/>
                    <a:pt x="322" y="359"/>
                    <a:pt x="560" y="407"/>
                  </a:cubicBezTo>
                  <a:lnTo>
                    <a:pt x="584" y="407"/>
                  </a:lnTo>
                  <a:cubicBezTo>
                    <a:pt x="655" y="407"/>
                    <a:pt x="738" y="359"/>
                    <a:pt x="750" y="264"/>
                  </a:cubicBezTo>
                  <a:cubicBezTo>
                    <a:pt x="786" y="192"/>
                    <a:pt x="727" y="109"/>
                    <a:pt x="631" y="85"/>
                  </a:cubicBezTo>
                  <a:cubicBezTo>
                    <a:pt x="381" y="26"/>
                    <a:pt x="215" y="2"/>
                    <a:pt x="215" y="2"/>
                  </a:cubicBezTo>
                  <a:cubicBezTo>
                    <a:pt x="206" y="1"/>
                    <a:pt x="198" y="0"/>
                    <a:pt x="19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923;p65"/>
            <p:cNvSpPr/>
            <p:nvPr/>
          </p:nvSpPr>
          <p:spPr>
            <a:xfrm>
              <a:off x="2442865" y="3847916"/>
              <a:ext cx="24267" cy="14598"/>
            </a:xfrm>
            <a:custGeom>
              <a:avLst/>
              <a:gdLst/>
              <a:ahLst/>
              <a:cxnLst/>
              <a:rect l="l" t="t" r="r" b="b"/>
              <a:pathLst>
                <a:path w="763" h="459" extrusionOk="0">
                  <a:moveTo>
                    <a:pt x="200" y="1"/>
                  </a:moveTo>
                  <a:cubicBezTo>
                    <a:pt x="128" y="1"/>
                    <a:pt x="57" y="52"/>
                    <a:pt x="37" y="113"/>
                  </a:cubicBezTo>
                  <a:cubicBezTo>
                    <a:pt x="1" y="196"/>
                    <a:pt x="61" y="292"/>
                    <a:pt x="132" y="315"/>
                  </a:cubicBezTo>
                  <a:cubicBezTo>
                    <a:pt x="275" y="363"/>
                    <a:pt x="406" y="411"/>
                    <a:pt x="525" y="434"/>
                  </a:cubicBezTo>
                  <a:cubicBezTo>
                    <a:pt x="537" y="434"/>
                    <a:pt x="549" y="458"/>
                    <a:pt x="584" y="458"/>
                  </a:cubicBezTo>
                  <a:cubicBezTo>
                    <a:pt x="656" y="458"/>
                    <a:pt x="715" y="411"/>
                    <a:pt x="727" y="351"/>
                  </a:cubicBezTo>
                  <a:cubicBezTo>
                    <a:pt x="763" y="256"/>
                    <a:pt x="715" y="173"/>
                    <a:pt x="644" y="137"/>
                  </a:cubicBezTo>
                  <a:cubicBezTo>
                    <a:pt x="525" y="101"/>
                    <a:pt x="370" y="53"/>
                    <a:pt x="239" y="6"/>
                  </a:cubicBezTo>
                  <a:cubicBezTo>
                    <a:pt x="226" y="2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924;p65"/>
            <p:cNvSpPr/>
            <p:nvPr/>
          </p:nvSpPr>
          <p:spPr>
            <a:xfrm>
              <a:off x="2409183" y="3824952"/>
              <a:ext cx="24267" cy="11800"/>
            </a:xfrm>
            <a:custGeom>
              <a:avLst/>
              <a:gdLst/>
              <a:ahLst/>
              <a:cxnLst/>
              <a:rect l="l" t="t" r="r" b="b"/>
              <a:pathLst>
                <a:path w="763" h="371" extrusionOk="0">
                  <a:moveTo>
                    <a:pt x="593" y="0"/>
                  </a:moveTo>
                  <a:cubicBezTo>
                    <a:pt x="586" y="0"/>
                    <a:pt x="579" y="1"/>
                    <a:pt x="572" y="2"/>
                  </a:cubicBezTo>
                  <a:lnTo>
                    <a:pt x="155" y="61"/>
                  </a:lnTo>
                  <a:cubicBezTo>
                    <a:pt x="60" y="73"/>
                    <a:pt x="0" y="144"/>
                    <a:pt x="24" y="240"/>
                  </a:cubicBezTo>
                  <a:cubicBezTo>
                    <a:pt x="36" y="311"/>
                    <a:pt x="96" y="371"/>
                    <a:pt x="179" y="371"/>
                  </a:cubicBezTo>
                  <a:lnTo>
                    <a:pt x="215" y="371"/>
                  </a:lnTo>
                  <a:lnTo>
                    <a:pt x="631" y="311"/>
                  </a:lnTo>
                  <a:cubicBezTo>
                    <a:pt x="703" y="311"/>
                    <a:pt x="762" y="228"/>
                    <a:pt x="750" y="133"/>
                  </a:cubicBezTo>
                  <a:cubicBezTo>
                    <a:pt x="740" y="56"/>
                    <a:pt x="669" y="0"/>
                    <a:pt x="59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925;p65"/>
            <p:cNvSpPr/>
            <p:nvPr/>
          </p:nvSpPr>
          <p:spPr>
            <a:xfrm>
              <a:off x="2442865" y="3820023"/>
              <a:ext cx="24267" cy="12181"/>
            </a:xfrm>
            <a:custGeom>
              <a:avLst/>
              <a:gdLst/>
              <a:ahLst/>
              <a:cxnLst/>
              <a:rect l="l" t="t" r="r" b="b"/>
              <a:pathLst>
                <a:path w="763" h="383" extrusionOk="0">
                  <a:moveTo>
                    <a:pt x="593" y="0"/>
                  </a:moveTo>
                  <a:cubicBezTo>
                    <a:pt x="587" y="0"/>
                    <a:pt x="580" y="1"/>
                    <a:pt x="572" y="2"/>
                  </a:cubicBezTo>
                  <a:lnTo>
                    <a:pt x="156" y="61"/>
                  </a:lnTo>
                  <a:cubicBezTo>
                    <a:pt x="61" y="85"/>
                    <a:pt x="1" y="157"/>
                    <a:pt x="13" y="240"/>
                  </a:cubicBezTo>
                  <a:cubicBezTo>
                    <a:pt x="37" y="323"/>
                    <a:pt x="96" y="383"/>
                    <a:pt x="180" y="383"/>
                  </a:cubicBezTo>
                  <a:lnTo>
                    <a:pt x="215" y="383"/>
                  </a:lnTo>
                  <a:lnTo>
                    <a:pt x="632" y="323"/>
                  </a:lnTo>
                  <a:cubicBezTo>
                    <a:pt x="703" y="299"/>
                    <a:pt x="763" y="228"/>
                    <a:pt x="751" y="145"/>
                  </a:cubicBezTo>
                  <a:cubicBezTo>
                    <a:pt x="729" y="58"/>
                    <a:pt x="668" y="0"/>
                    <a:pt x="59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926;p65"/>
            <p:cNvSpPr/>
            <p:nvPr/>
          </p:nvSpPr>
          <p:spPr>
            <a:xfrm>
              <a:off x="2476196" y="3811054"/>
              <a:ext cx="23886" cy="15871"/>
            </a:xfrm>
            <a:custGeom>
              <a:avLst/>
              <a:gdLst/>
              <a:ahLst/>
              <a:cxnLst/>
              <a:rect l="l" t="t" r="r" b="b"/>
              <a:pathLst>
                <a:path w="751" h="499" extrusionOk="0">
                  <a:moveTo>
                    <a:pt x="564" y="0"/>
                  </a:moveTo>
                  <a:cubicBezTo>
                    <a:pt x="537" y="0"/>
                    <a:pt x="511" y="7"/>
                    <a:pt x="489" y="22"/>
                  </a:cubicBezTo>
                  <a:cubicBezTo>
                    <a:pt x="382" y="81"/>
                    <a:pt x="263" y="129"/>
                    <a:pt x="132" y="165"/>
                  </a:cubicBezTo>
                  <a:cubicBezTo>
                    <a:pt x="36" y="200"/>
                    <a:pt x="1" y="284"/>
                    <a:pt x="25" y="379"/>
                  </a:cubicBezTo>
                  <a:cubicBezTo>
                    <a:pt x="36" y="450"/>
                    <a:pt x="120" y="498"/>
                    <a:pt x="179" y="498"/>
                  </a:cubicBezTo>
                  <a:lnTo>
                    <a:pt x="215" y="498"/>
                  </a:lnTo>
                  <a:cubicBezTo>
                    <a:pt x="370" y="450"/>
                    <a:pt x="513" y="391"/>
                    <a:pt x="632" y="331"/>
                  </a:cubicBezTo>
                  <a:cubicBezTo>
                    <a:pt x="727" y="272"/>
                    <a:pt x="751" y="165"/>
                    <a:pt x="715" y="81"/>
                  </a:cubicBezTo>
                  <a:cubicBezTo>
                    <a:pt x="682" y="32"/>
                    <a:pt x="622" y="0"/>
                    <a:pt x="56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10953;p64"/>
          <p:cNvGrpSpPr/>
          <p:nvPr/>
        </p:nvGrpSpPr>
        <p:grpSpPr>
          <a:xfrm>
            <a:off x="1722016" y="3621960"/>
            <a:ext cx="347435" cy="345534"/>
            <a:chOff x="3527780" y="2885263"/>
            <a:chExt cx="347435" cy="345534"/>
          </a:xfrm>
        </p:grpSpPr>
        <p:sp>
          <p:nvSpPr>
            <p:cNvPr id="28" name="Google Shape;10954;p64"/>
            <p:cNvSpPr/>
            <p:nvPr/>
          </p:nvSpPr>
          <p:spPr>
            <a:xfrm>
              <a:off x="3527780" y="2885263"/>
              <a:ext cx="347435" cy="345534"/>
            </a:xfrm>
            <a:custGeom>
              <a:avLst/>
              <a:gdLst/>
              <a:ahLst/>
              <a:cxnLst/>
              <a:rect l="l" t="t" r="r" b="b"/>
              <a:pathLst>
                <a:path w="10967" h="10907" extrusionOk="0">
                  <a:moveTo>
                    <a:pt x="3751" y="298"/>
                  </a:moveTo>
                  <a:cubicBezTo>
                    <a:pt x="3811" y="298"/>
                    <a:pt x="3847" y="345"/>
                    <a:pt x="3847" y="405"/>
                  </a:cubicBezTo>
                  <a:cubicBezTo>
                    <a:pt x="3847" y="464"/>
                    <a:pt x="3811" y="512"/>
                    <a:pt x="3751" y="512"/>
                  </a:cubicBezTo>
                  <a:cubicBezTo>
                    <a:pt x="3692" y="512"/>
                    <a:pt x="3644" y="464"/>
                    <a:pt x="3644" y="405"/>
                  </a:cubicBezTo>
                  <a:cubicBezTo>
                    <a:pt x="3656" y="345"/>
                    <a:pt x="3704" y="298"/>
                    <a:pt x="3751" y="298"/>
                  </a:cubicBezTo>
                  <a:close/>
                  <a:moveTo>
                    <a:pt x="5490" y="298"/>
                  </a:moveTo>
                  <a:cubicBezTo>
                    <a:pt x="5549" y="298"/>
                    <a:pt x="5597" y="345"/>
                    <a:pt x="5597" y="405"/>
                  </a:cubicBezTo>
                  <a:cubicBezTo>
                    <a:pt x="5597" y="464"/>
                    <a:pt x="5549" y="512"/>
                    <a:pt x="5490" y="512"/>
                  </a:cubicBezTo>
                  <a:cubicBezTo>
                    <a:pt x="5430" y="512"/>
                    <a:pt x="5382" y="464"/>
                    <a:pt x="5382" y="405"/>
                  </a:cubicBezTo>
                  <a:cubicBezTo>
                    <a:pt x="5382" y="345"/>
                    <a:pt x="5430" y="298"/>
                    <a:pt x="5490" y="298"/>
                  </a:cubicBezTo>
                  <a:close/>
                  <a:moveTo>
                    <a:pt x="7216" y="298"/>
                  </a:moveTo>
                  <a:cubicBezTo>
                    <a:pt x="7276" y="298"/>
                    <a:pt x="7323" y="345"/>
                    <a:pt x="7323" y="405"/>
                  </a:cubicBezTo>
                  <a:cubicBezTo>
                    <a:pt x="7323" y="464"/>
                    <a:pt x="7276" y="512"/>
                    <a:pt x="7216" y="512"/>
                  </a:cubicBezTo>
                  <a:cubicBezTo>
                    <a:pt x="7156" y="512"/>
                    <a:pt x="7109" y="464"/>
                    <a:pt x="7109" y="405"/>
                  </a:cubicBezTo>
                  <a:cubicBezTo>
                    <a:pt x="7109" y="345"/>
                    <a:pt x="7156" y="298"/>
                    <a:pt x="7216" y="298"/>
                  </a:cubicBezTo>
                  <a:close/>
                  <a:moveTo>
                    <a:pt x="394" y="3632"/>
                  </a:moveTo>
                  <a:cubicBezTo>
                    <a:pt x="453" y="3632"/>
                    <a:pt x="501" y="3679"/>
                    <a:pt x="501" y="3739"/>
                  </a:cubicBezTo>
                  <a:cubicBezTo>
                    <a:pt x="501" y="3798"/>
                    <a:pt x="453" y="3846"/>
                    <a:pt x="394" y="3846"/>
                  </a:cubicBezTo>
                  <a:cubicBezTo>
                    <a:pt x="334" y="3846"/>
                    <a:pt x="287" y="3798"/>
                    <a:pt x="287" y="3739"/>
                  </a:cubicBezTo>
                  <a:cubicBezTo>
                    <a:pt x="287" y="3679"/>
                    <a:pt x="334" y="3632"/>
                    <a:pt x="394" y="3632"/>
                  </a:cubicBezTo>
                  <a:close/>
                  <a:moveTo>
                    <a:pt x="10562" y="3655"/>
                  </a:moveTo>
                  <a:cubicBezTo>
                    <a:pt x="10621" y="3655"/>
                    <a:pt x="10669" y="3691"/>
                    <a:pt x="10669" y="3763"/>
                  </a:cubicBezTo>
                  <a:cubicBezTo>
                    <a:pt x="10669" y="3822"/>
                    <a:pt x="10621" y="3858"/>
                    <a:pt x="10562" y="3858"/>
                  </a:cubicBezTo>
                  <a:cubicBezTo>
                    <a:pt x="10502" y="3858"/>
                    <a:pt x="10454" y="3822"/>
                    <a:pt x="10454" y="3763"/>
                  </a:cubicBezTo>
                  <a:cubicBezTo>
                    <a:pt x="10454" y="3691"/>
                    <a:pt x="10502" y="3655"/>
                    <a:pt x="10562" y="3655"/>
                  </a:cubicBezTo>
                  <a:close/>
                  <a:moveTo>
                    <a:pt x="394" y="5382"/>
                  </a:moveTo>
                  <a:cubicBezTo>
                    <a:pt x="453" y="5382"/>
                    <a:pt x="501" y="5417"/>
                    <a:pt x="501" y="5477"/>
                  </a:cubicBezTo>
                  <a:cubicBezTo>
                    <a:pt x="501" y="5548"/>
                    <a:pt x="453" y="5584"/>
                    <a:pt x="394" y="5584"/>
                  </a:cubicBezTo>
                  <a:cubicBezTo>
                    <a:pt x="334" y="5584"/>
                    <a:pt x="287" y="5548"/>
                    <a:pt x="287" y="5477"/>
                  </a:cubicBezTo>
                  <a:cubicBezTo>
                    <a:pt x="287" y="5417"/>
                    <a:pt x="334" y="5382"/>
                    <a:pt x="394" y="5382"/>
                  </a:cubicBezTo>
                  <a:close/>
                  <a:moveTo>
                    <a:pt x="10562" y="5382"/>
                  </a:moveTo>
                  <a:cubicBezTo>
                    <a:pt x="10621" y="5382"/>
                    <a:pt x="10669" y="5429"/>
                    <a:pt x="10669" y="5489"/>
                  </a:cubicBezTo>
                  <a:cubicBezTo>
                    <a:pt x="10669" y="5548"/>
                    <a:pt x="10621" y="5584"/>
                    <a:pt x="10562" y="5584"/>
                  </a:cubicBezTo>
                  <a:cubicBezTo>
                    <a:pt x="10502" y="5584"/>
                    <a:pt x="10454" y="5548"/>
                    <a:pt x="10454" y="5489"/>
                  </a:cubicBezTo>
                  <a:cubicBezTo>
                    <a:pt x="10454" y="5429"/>
                    <a:pt x="10502" y="5382"/>
                    <a:pt x="10562" y="5382"/>
                  </a:cubicBezTo>
                  <a:close/>
                  <a:moveTo>
                    <a:pt x="394" y="7108"/>
                  </a:moveTo>
                  <a:cubicBezTo>
                    <a:pt x="453" y="7108"/>
                    <a:pt x="501" y="7144"/>
                    <a:pt x="501" y="7215"/>
                  </a:cubicBezTo>
                  <a:cubicBezTo>
                    <a:pt x="501" y="7275"/>
                    <a:pt x="453" y="7311"/>
                    <a:pt x="394" y="7311"/>
                  </a:cubicBezTo>
                  <a:cubicBezTo>
                    <a:pt x="334" y="7311"/>
                    <a:pt x="287" y="7275"/>
                    <a:pt x="287" y="7215"/>
                  </a:cubicBezTo>
                  <a:cubicBezTo>
                    <a:pt x="287" y="7144"/>
                    <a:pt x="334" y="7108"/>
                    <a:pt x="394" y="7108"/>
                  </a:cubicBezTo>
                  <a:close/>
                  <a:moveTo>
                    <a:pt x="10562" y="7120"/>
                  </a:moveTo>
                  <a:cubicBezTo>
                    <a:pt x="10621" y="7120"/>
                    <a:pt x="10669" y="7168"/>
                    <a:pt x="10669" y="7227"/>
                  </a:cubicBezTo>
                  <a:cubicBezTo>
                    <a:pt x="10669" y="7287"/>
                    <a:pt x="10621" y="7334"/>
                    <a:pt x="10562" y="7334"/>
                  </a:cubicBezTo>
                  <a:cubicBezTo>
                    <a:pt x="10502" y="7334"/>
                    <a:pt x="10454" y="7287"/>
                    <a:pt x="10454" y="7227"/>
                  </a:cubicBezTo>
                  <a:cubicBezTo>
                    <a:pt x="10454" y="7168"/>
                    <a:pt x="10502" y="7120"/>
                    <a:pt x="10562" y="7120"/>
                  </a:cubicBezTo>
                  <a:close/>
                  <a:moveTo>
                    <a:pt x="3751" y="10454"/>
                  </a:moveTo>
                  <a:cubicBezTo>
                    <a:pt x="3811" y="10454"/>
                    <a:pt x="3847" y="10501"/>
                    <a:pt x="3847" y="10561"/>
                  </a:cubicBezTo>
                  <a:cubicBezTo>
                    <a:pt x="3847" y="10621"/>
                    <a:pt x="3811" y="10668"/>
                    <a:pt x="3751" y="10668"/>
                  </a:cubicBezTo>
                  <a:cubicBezTo>
                    <a:pt x="3692" y="10668"/>
                    <a:pt x="3644" y="10621"/>
                    <a:pt x="3644" y="10561"/>
                  </a:cubicBezTo>
                  <a:cubicBezTo>
                    <a:pt x="3644" y="10501"/>
                    <a:pt x="3680" y="10454"/>
                    <a:pt x="3751" y="10454"/>
                  </a:cubicBezTo>
                  <a:close/>
                  <a:moveTo>
                    <a:pt x="5490" y="10454"/>
                  </a:moveTo>
                  <a:cubicBezTo>
                    <a:pt x="5549" y="10454"/>
                    <a:pt x="5597" y="10501"/>
                    <a:pt x="5597" y="10561"/>
                  </a:cubicBezTo>
                  <a:cubicBezTo>
                    <a:pt x="5597" y="10621"/>
                    <a:pt x="5537" y="10668"/>
                    <a:pt x="5490" y="10668"/>
                  </a:cubicBezTo>
                  <a:cubicBezTo>
                    <a:pt x="5430" y="10668"/>
                    <a:pt x="5382" y="10621"/>
                    <a:pt x="5382" y="10561"/>
                  </a:cubicBezTo>
                  <a:cubicBezTo>
                    <a:pt x="5382" y="10501"/>
                    <a:pt x="5430" y="10454"/>
                    <a:pt x="5490" y="10454"/>
                  </a:cubicBezTo>
                  <a:close/>
                  <a:moveTo>
                    <a:pt x="7216" y="10454"/>
                  </a:moveTo>
                  <a:cubicBezTo>
                    <a:pt x="7276" y="10454"/>
                    <a:pt x="7323" y="10501"/>
                    <a:pt x="7323" y="10561"/>
                  </a:cubicBezTo>
                  <a:cubicBezTo>
                    <a:pt x="7323" y="10621"/>
                    <a:pt x="7276" y="10668"/>
                    <a:pt x="7216" y="10668"/>
                  </a:cubicBezTo>
                  <a:cubicBezTo>
                    <a:pt x="7156" y="10668"/>
                    <a:pt x="7109" y="10621"/>
                    <a:pt x="7109" y="10561"/>
                  </a:cubicBezTo>
                  <a:cubicBezTo>
                    <a:pt x="7109" y="10501"/>
                    <a:pt x="7156" y="10454"/>
                    <a:pt x="7216" y="10454"/>
                  </a:cubicBezTo>
                  <a:close/>
                  <a:moveTo>
                    <a:pt x="3811" y="0"/>
                  </a:moveTo>
                  <a:cubicBezTo>
                    <a:pt x="3561" y="0"/>
                    <a:pt x="3394" y="203"/>
                    <a:pt x="3394" y="417"/>
                  </a:cubicBezTo>
                  <a:cubicBezTo>
                    <a:pt x="3394" y="595"/>
                    <a:pt x="3489" y="750"/>
                    <a:pt x="3656" y="810"/>
                  </a:cubicBezTo>
                  <a:lnTo>
                    <a:pt x="3656" y="1738"/>
                  </a:lnTo>
                  <a:lnTo>
                    <a:pt x="1965" y="1738"/>
                  </a:lnTo>
                  <a:cubicBezTo>
                    <a:pt x="1870" y="1738"/>
                    <a:pt x="1799" y="1810"/>
                    <a:pt x="1799" y="1893"/>
                  </a:cubicBezTo>
                  <a:lnTo>
                    <a:pt x="1799" y="3596"/>
                  </a:lnTo>
                  <a:lnTo>
                    <a:pt x="799" y="3596"/>
                  </a:lnTo>
                  <a:cubicBezTo>
                    <a:pt x="739" y="3441"/>
                    <a:pt x="596" y="3322"/>
                    <a:pt x="418" y="3322"/>
                  </a:cubicBezTo>
                  <a:cubicBezTo>
                    <a:pt x="179" y="3322"/>
                    <a:pt x="1" y="3524"/>
                    <a:pt x="1" y="3739"/>
                  </a:cubicBezTo>
                  <a:cubicBezTo>
                    <a:pt x="1" y="3977"/>
                    <a:pt x="191" y="4155"/>
                    <a:pt x="418" y="4155"/>
                  </a:cubicBezTo>
                  <a:cubicBezTo>
                    <a:pt x="596" y="4155"/>
                    <a:pt x="739" y="4048"/>
                    <a:pt x="799" y="3893"/>
                  </a:cubicBezTo>
                  <a:lnTo>
                    <a:pt x="1727" y="3893"/>
                  </a:lnTo>
                  <a:lnTo>
                    <a:pt x="1727" y="5310"/>
                  </a:lnTo>
                  <a:lnTo>
                    <a:pt x="799" y="5310"/>
                  </a:lnTo>
                  <a:cubicBezTo>
                    <a:pt x="739" y="5156"/>
                    <a:pt x="596" y="5036"/>
                    <a:pt x="418" y="5036"/>
                  </a:cubicBezTo>
                  <a:cubicBezTo>
                    <a:pt x="179" y="5036"/>
                    <a:pt x="1" y="5227"/>
                    <a:pt x="1" y="5453"/>
                  </a:cubicBezTo>
                  <a:cubicBezTo>
                    <a:pt x="1" y="5691"/>
                    <a:pt x="191" y="5870"/>
                    <a:pt x="418" y="5870"/>
                  </a:cubicBezTo>
                  <a:cubicBezTo>
                    <a:pt x="596" y="5870"/>
                    <a:pt x="739" y="5763"/>
                    <a:pt x="799" y="5608"/>
                  </a:cubicBezTo>
                  <a:lnTo>
                    <a:pt x="1727" y="5608"/>
                  </a:lnTo>
                  <a:lnTo>
                    <a:pt x="1727" y="7013"/>
                  </a:lnTo>
                  <a:lnTo>
                    <a:pt x="799" y="7013"/>
                  </a:lnTo>
                  <a:cubicBezTo>
                    <a:pt x="739" y="6870"/>
                    <a:pt x="596" y="6751"/>
                    <a:pt x="418" y="6751"/>
                  </a:cubicBezTo>
                  <a:cubicBezTo>
                    <a:pt x="179" y="6751"/>
                    <a:pt x="1" y="6941"/>
                    <a:pt x="1" y="7168"/>
                  </a:cubicBezTo>
                  <a:cubicBezTo>
                    <a:pt x="1" y="7406"/>
                    <a:pt x="191" y="7584"/>
                    <a:pt x="418" y="7584"/>
                  </a:cubicBezTo>
                  <a:cubicBezTo>
                    <a:pt x="596" y="7584"/>
                    <a:pt x="739" y="7477"/>
                    <a:pt x="799" y="7311"/>
                  </a:cubicBezTo>
                  <a:lnTo>
                    <a:pt x="1727" y="7311"/>
                  </a:lnTo>
                  <a:lnTo>
                    <a:pt x="1727" y="9013"/>
                  </a:lnTo>
                  <a:cubicBezTo>
                    <a:pt x="1727" y="9097"/>
                    <a:pt x="1799" y="9180"/>
                    <a:pt x="1882" y="9180"/>
                  </a:cubicBezTo>
                  <a:lnTo>
                    <a:pt x="3585" y="9180"/>
                  </a:lnTo>
                  <a:lnTo>
                    <a:pt x="3585" y="10097"/>
                  </a:lnTo>
                  <a:cubicBezTo>
                    <a:pt x="3430" y="10156"/>
                    <a:pt x="3311" y="10311"/>
                    <a:pt x="3311" y="10490"/>
                  </a:cubicBezTo>
                  <a:cubicBezTo>
                    <a:pt x="3311" y="10728"/>
                    <a:pt x="3513" y="10906"/>
                    <a:pt x="3727" y="10906"/>
                  </a:cubicBezTo>
                  <a:cubicBezTo>
                    <a:pt x="3966" y="10906"/>
                    <a:pt x="4144" y="10704"/>
                    <a:pt x="4144" y="10490"/>
                  </a:cubicBezTo>
                  <a:cubicBezTo>
                    <a:pt x="4144" y="10311"/>
                    <a:pt x="4049" y="10156"/>
                    <a:pt x="3882" y="10097"/>
                  </a:cubicBezTo>
                  <a:lnTo>
                    <a:pt x="3882" y="9180"/>
                  </a:lnTo>
                  <a:lnTo>
                    <a:pt x="5299" y="9180"/>
                  </a:lnTo>
                  <a:lnTo>
                    <a:pt x="5299" y="10097"/>
                  </a:lnTo>
                  <a:cubicBezTo>
                    <a:pt x="5144" y="10156"/>
                    <a:pt x="5025" y="10311"/>
                    <a:pt x="5025" y="10490"/>
                  </a:cubicBezTo>
                  <a:cubicBezTo>
                    <a:pt x="5025" y="10728"/>
                    <a:pt x="5216" y="10906"/>
                    <a:pt x="5442" y="10906"/>
                  </a:cubicBezTo>
                  <a:cubicBezTo>
                    <a:pt x="5680" y="10906"/>
                    <a:pt x="5859" y="10704"/>
                    <a:pt x="5859" y="10490"/>
                  </a:cubicBezTo>
                  <a:cubicBezTo>
                    <a:pt x="5859" y="10311"/>
                    <a:pt x="5752" y="10156"/>
                    <a:pt x="5597" y="10097"/>
                  </a:cubicBezTo>
                  <a:lnTo>
                    <a:pt x="5597" y="9180"/>
                  </a:lnTo>
                  <a:lnTo>
                    <a:pt x="7002" y="9180"/>
                  </a:lnTo>
                  <a:lnTo>
                    <a:pt x="7002" y="10097"/>
                  </a:lnTo>
                  <a:cubicBezTo>
                    <a:pt x="6859" y="10156"/>
                    <a:pt x="6740" y="10311"/>
                    <a:pt x="6740" y="10490"/>
                  </a:cubicBezTo>
                  <a:cubicBezTo>
                    <a:pt x="6740" y="10728"/>
                    <a:pt x="6930" y="10906"/>
                    <a:pt x="7156" y="10906"/>
                  </a:cubicBezTo>
                  <a:cubicBezTo>
                    <a:pt x="7383" y="10906"/>
                    <a:pt x="7573" y="10704"/>
                    <a:pt x="7573" y="10490"/>
                  </a:cubicBezTo>
                  <a:cubicBezTo>
                    <a:pt x="7573" y="10311"/>
                    <a:pt x="7466" y="10156"/>
                    <a:pt x="7299" y="10097"/>
                  </a:cubicBezTo>
                  <a:lnTo>
                    <a:pt x="7299" y="9180"/>
                  </a:lnTo>
                  <a:lnTo>
                    <a:pt x="9002" y="9180"/>
                  </a:lnTo>
                  <a:cubicBezTo>
                    <a:pt x="9085" y="9180"/>
                    <a:pt x="9169" y="9097"/>
                    <a:pt x="9169" y="9013"/>
                  </a:cubicBezTo>
                  <a:lnTo>
                    <a:pt x="9169" y="7311"/>
                  </a:lnTo>
                  <a:lnTo>
                    <a:pt x="10085" y="7311"/>
                  </a:lnTo>
                  <a:cubicBezTo>
                    <a:pt x="10145" y="7465"/>
                    <a:pt x="10300" y="7584"/>
                    <a:pt x="10478" y="7584"/>
                  </a:cubicBezTo>
                  <a:cubicBezTo>
                    <a:pt x="10716" y="7584"/>
                    <a:pt x="10895" y="7394"/>
                    <a:pt x="10895" y="7168"/>
                  </a:cubicBezTo>
                  <a:cubicBezTo>
                    <a:pt x="10895" y="6930"/>
                    <a:pt x="10693" y="6751"/>
                    <a:pt x="10478" y="6751"/>
                  </a:cubicBezTo>
                  <a:cubicBezTo>
                    <a:pt x="10300" y="6751"/>
                    <a:pt x="10145" y="6858"/>
                    <a:pt x="10085" y="7013"/>
                  </a:cubicBezTo>
                  <a:lnTo>
                    <a:pt x="9169" y="7013"/>
                  </a:lnTo>
                  <a:lnTo>
                    <a:pt x="9240" y="5644"/>
                  </a:lnTo>
                  <a:lnTo>
                    <a:pt x="10157" y="5644"/>
                  </a:lnTo>
                  <a:cubicBezTo>
                    <a:pt x="10216" y="5798"/>
                    <a:pt x="10371" y="5918"/>
                    <a:pt x="10550" y="5918"/>
                  </a:cubicBezTo>
                  <a:cubicBezTo>
                    <a:pt x="10788" y="5918"/>
                    <a:pt x="10966" y="5727"/>
                    <a:pt x="10966" y="5501"/>
                  </a:cubicBezTo>
                  <a:cubicBezTo>
                    <a:pt x="10966" y="5263"/>
                    <a:pt x="10776" y="5084"/>
                    <a:pt x="10550" y="5084"/>
                  </a:cubicBezTo>
                  <a:cubicBezTo>
                    <a:pt x="10371" y="5084"/>
                    <a:pt x="10216" y="5191"/>
                    <a:pt x="10157" y="5346"/>
                  </a:cubicBezTo>
                  <a:lnTo>
                    <a:pt x="9240" y="5346"/>
                  </a:lnTo>
                  <a:lnTo>
                    <a:pt x="9240" y="3905"/>
                  </a:lnTo>
                  <a:lnTo>
                    <a:pt x="10157" y="3905"/>
                  </a:lnTo>
                  <a:cubicBezTo>
                    <a:pt x="10216" y="4060"/>
                    <a:pt x="10371" y="4179"/>
                    <a:pt x="10550" y="4179"/>
                  </a:cubicBezTo>
                  <a:cubicBezTo>
                    <a:pt x="10788" y="4179"/>
                    <a:pt x="10966" y="3977"/>
                    <a:pt x="10966" y="3763"/>
                  </a:cubicBezTo>
                  <a:cubicBezTo>
                    <a:pt x="10966" y="3524"/>
                    <a:pt x="10776" y="3346"/>
                    <a:pt x="10550" y="3346"/>
                  </a:cubicBezTo>
                  <a:cubicBezTo>
                    <a:pt x="10371" y="3346"/>
                    <a:pt x="10216" y="3441"/>
                    <a:pt x="10157" y="3608"/>
                  </a:cubicBezTo>
                  <a:lnTo>
                    <a:pt x="9240" y="3608"/>
                  </a:lnTo>
                  <a:lnTo>
                    <a:pt x="9240" y="1917"/>
                  </a:lnTo>
                  <a:cubicBezTo>
                    <a:pt x="9240" y="1822"/>
                    <a:pt x="9169" y="1750"/>
                    <a:pt x="9073" y="1750"/>
                  </a:cubicBezTo>
                  <a:lnTo>
                    <a:pt x="8395" y="1750"/>
                  </a:lnTo>
                  <a:cubicBezTo>
                    <a:pt x="8299" y="1750"/>
                    <a:pt x="8228" y="1822"/>
                    <a:pt x="8228" y="1917"/>
                  </a:cubicBezTo>
                  <a:cubicBezTo>
                    <a:pt x="8228" y="2000"/>
                    <a:pt x="8299" y="2072"/>
                    <a:pt x="8395" y="2072"/>
                  </a:cubicBezTo>
                  <a:lnTo>
                    <a:pt x="8930" y="2072"/>
                  </a:lnTo>
                  <a:lnTo>
                    <a:pt x="8930" y="3763"/>
                  </a:lnTo>
                  <a:lnTo>
                    <a:pt x="8930" y="5489"/>
                  </a:lnTo>
                  <a:lnTo>
                    <a:pt x="8930" y="7215"/>
                  </a:lnTo>
                  <a:lnTo>
                    <a:pt x="8930" y="8906"/>
                  </a:lnTo>
                  <a:lnTo>
                    <a:pt x="2049" y="8906"/>
                  </a:lnTo>
                  <a:lnTo>
                    <a:pt x="2049" y="7215"/>
                  </a:lnTo>
                  <a:lnTo>
                    <a:pt x="2049" y="5489"/>
                  </a:lnTo>
                  <a:lnTo>
                    <a:pt x="2049" y="3763"/>
                  </a:lnTo>
                  <a:lnTo>
                    <a:pt x="2049" y="2060"/>
                  </a:lnTo>
                  <a:lnTo>
                    <a:pt x="7752" y="2060"/>
                  </a:lnTo>
                  <a:cubicBezTo>
                    <a:pt x="7835" y="2060"/>
                    <a:pt x="7918" y="1988"/>
                    <a:pt x="7918" y="1893"/>
                  </a:cubicBezTo>
                  <a:cubicBezTo>
                    <a:pt x="7918" y="1810"/>
                    <a:pt x="7835" y="1738"/>
                    <a:pt x="7752" y="1738"/>
                  </a:cubicBezTo>
                  <a:lnTo>
                    <a:pt x="7383" y="1738"/>
                  </a:lnTo>
                  <a:lnTo>
                    <a:pt x="7383" y="810"/>
                  </a:lnTo>
                  <a:cubicBezTo>
                    <a:pt x="7526" y="750"/>
                    <a:pt x="7645" y="595"/>
                    <a:pt x="7645" y="417"/>
                  </a:cubicBezTo>
                  <a:cubicBezTo>
                    <a:pt x="7645" y="179"/>
                    <a:pt x="7454" y="0"/>
                    <a:pt x="7228" y="0"/>
                  </a:cubicBezTo>
                  <a:cubicBezTo>
                    <a:pt x="6990" y="0"/>
                    <a:pt x="6811" y="203"/>
                    <a:pt x="6811" y="417"/>
                  </a:cubicBezTo>
                  <a:cubicBezTo>
                    <a:pt x="6811" y="595"/>
                    <a:pt x="6918" y="750"/>
                    <a:pt x="7085" y="810"/>
                  </a:cubicBezTo>
                  <a:lnTo>
                    <a:pt x="7085" y="1738"/>
                  </a:lnTo>
                  <a:lnTo>
                    <a:pt x="5668" y="1738"/>
                  </a:lnTo>
                  <a:lnTo>
                    <a:pt x="5668" y="810"/>
                  </a:lnTo>
                  <a:cubicBezTo>
                    <a:pt x="5811" y="750"/>
                    <a:pt x="5930" y="595"/>
                    <a:pt x="5930" y="417"/>
                  </a:cubicBezTo>
                  <a:cubicBezTo>
                    <a:pt x="5930" y="179"/>
                    <a:pt x="5740" y="0"/>
                    <a:pt x="5513" y="0"/>
                  </a:cubicBezTo>
                  <a:cubicBezTo>
                    <a:pt x="5275" y="0"/>
                    <a:pt x="5097" y="203"/>
                    <a:pt x="5097" y="417"/>
                  </a:cubicBezTo>
                  <a:cubicBezTo>
                    <a:pt x="5097" y="595"/>
                    <a:pt x="5204" y="750"/>
                    <a:pt x="5371" y="810"/>
                  </a:cubicBezTo>
                  <a:lnTo>
                    <a:pt x="5371" y="1738"/>
                  </a:lnTo>
                  <a:lnTo>
                    <a:pt x="3954" y="1738"/>
                  </a:lnTo>
                  <a:lnTo>
                    <a:pt x="3954" y="810"/>
                  </a:lnTo>
                  <a:cubicBezTo>
                    <a:pt x="4108" y="750"/>
                    <a:pt x="4216" y="595"/>
                    <a:pt x="4216" y="417"/>
                  </a:cubicBezTo>
                  <a:cubicBezTo>
                    <a:pt x="4216" y="179"/>
                    <a:pt x="4025" y="0"/>
                    <a:pt x="381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955;p64"/>
            <p:cNvSpPr/>
            <p:nvPr/>
          </p:nvSpPr>
          <p:spPr>
            <a:xfrm>
              <a:off x="3599440" y="2956543"/>
              <a:ext cx="204494" cy="204843"/>
            </a:xfrm>
            <a:custGeom>
              <a:avLst/>
              <a:gdLst/>
              <a:ahLst/>
              <a:cxnLst/>
              <a:rect l="l" t="t" r="r" b="b"/>
              <a:pathLst>
                <a:path w="6455" h="6466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4644"/>
                  </a:lnTo>
                  <a:cubicBezTo>
                    <a:pt x="1" y="4739"/>
                    <a:pt x="72" y="4811"/>
                    <a:pt x="156" y="4811"/>
                  </a:cubicBezTo>
                  <a:cubicBezTo>
                    <a:pt x="251" y="4811"/>
                    <a:pt x="322" y="4739"/>
                    <a:pt x="322" y="4644"/>
                  </a:cubicBezTo>
                  <a:lnTo>
                    <a:pt x="322" y="334"/>
                  </a:lnTo>
                  <a:lnTo>
                    <a:pt x="6133" y="334"/>
                  </a:lnTo>
                  <a:lnTo>
                    <a:pt x="6133" y="6132"/>
                  </a:lnTo>
                  <a:lnTo>
                    <a:pt x="322" y="6132"/>
                  </a:lnTo>
                  <a:lnTo>
                    <a:pt x="322" y="5287"/>
                  </a:lnTo>
                  <a:cubicBezTo>
                    <a:pt x="322" y="5203"/>
                    <a:pt x="251" y="5120"/>
                    <a:pt x="156" y="5120"/>
                  </a:cubicBezTo>
                  <a:cubicBezTo>
                    <a:pt x="72" y="5120"/>
                    <a:pt x="1" y="5203"/>
                    <a:pt x="1" y="5287"/>
                  </a:cubicBezTo>
                  <a:lnTo>
                    <a:pt x="1" y="6299"/>
                  </a:lnTo>
                  <a:cubicBezTo>
                    <a:pt x="1" y="6394"/>
                    <a:pt x="72" y="6466"/>
                    <a:pt x="156" y="6466"/>
                  </a:cubicBezTo>
                  <a:lnTo>
                    <a:pt x="6287" y="6466"/>
                  </a:lnTo>
                  <a:cubicBezTo>
                    <a:pt x="6383" y="6466"/>
                    <a:pt x="6454" y="6394"/>
                    <a:pt x="6454" y="6299"/>
                  </a:cubicBezTo>
                  <a:lnTo>
                    <a:pt x="6454" y="167"/>
                  </a:lnTo>
                  <a:cubicBezTo>
                    <a:pt x="6442" y="84"/>
                    <a:pt x="6383" y="0"/>
                    <a:pt x="628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956;p64"/>
            <p:cNvSpPr/>
            <p:nvPr/>
          </p:nvSpPr>
          <p:spPr>
            <a:xfrm>
              <a:off x="3661691" y="3018763"/>
              <a:ext cx="79992" cy="80372"/>
            </a:xfrm>
            <a:custGeom>
              <a:avLst/>
              <a:gdLst/>
              <a:ahLst/>
              <a:cxnLst/>
              <a:rect l="l" t="t" r="r" b="b"/>
              <a:pathLst>
                <a:path w="2525" h="2537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2370"/>
                  </a:lnTo>
                  <a:cubicBezTo>
                    <a:pt x="1" y="2466"/>
                    <a:pt x="72" y="2537"/>
                    <a:pt x="155" y="2537"/>
                  </a:cubicBezTo>
                  <a:lnTo>
                    <a:pt x="1013" y="2537"/>
                  </a:lnTo>
                  <a:cubicBezTo>
                    <a:pt x="1096" y="2537"/>
                    <a:pt x="1167" y="2466"/>
                    <a:pt x="1167" y="2370"/>
                  </a:cubicBezTo>
                  <a:cubicBezTo>
                    <a:pt x="1167" y="2287"/>
                    <a:pt x="1096" y="2204"/>
                    <a:pt x="1013" y="2204"/>
                  </a:cubicBezTo>
                  <a:lnTo>
                    <a:pt x="322" y="2204"/>
                  </a:lnTo>
                  <a:lnTo>
                    <a:pt x="322" y="322"/>
                  </a:lnTo>
                  <a:lnTo>
                    <a:pt x="2215" y="322"/>
                  </a:lnTo>
                  <a:lnTo>
                    <a:pt x="2215" y="2204"/>
                  </a:lnTo>
                  <a:lnTo>
                    <a:pt x="1632" y="2204"/>
                  </a:lnTo>
                  <a:cubicBezTo>
                    <a:pt x="1548" y="2204"/>
                    <a:pt x="1465" y="2287"/>
                    <a:pt x="1465" y="2370"/>
                  </a:cubicBezTo>
                  <a:cubicBezTo>
                    <a:pt x="1465" y="2466"/>
                    <a:pt x="1548" y="2537"/>
                    <a:pt x="1632" y="2537"/>
                  </a:cubicBezTo>
                  <a:lnTo>
                    <a:pt x="2346" y="2537"/>
                  </a:lnTo>
                  <a:cubicBezTo>
                    <a:pt x="2441" y="2537"/>
                    <a:pt x="2513" y="2466"/>
                    <a:pt x="2513" y="2370"/>
                  </a:cubicBezTo>
                  <a:lnTo>
                    <a:pt x="2513" y="168"/>
                  </a:lnTo>
                  <a:cubicBezTo>
                    <a:pt x="2525" y="84"/>
                    <a:pt x="2453" y="1"/>
                    <a:pt x="235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957;p64"/>
            <p:cNvSpPr/>
            <p:nvPr/>
          </p:nvSpPr>
          <p:spPr>
            <a:xfrm>
              <a:off x="3625101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958;p64"/>
            <p:cNvSpPr/>
            <p:nvPr/>
          </p:nvSpPr>
          <p:spPr>
            <a:xfrm>
              <a:off x="3651522" y="2982552"/>
              <a:ext cx="18881" cy="18533"/>
            </a:xfrm>
            <a:custGeom>
              <a:avLst/>
              <a:gdLst/>
              <a:ahLst/>
              <a:cxnLst/>
              <a:rect l="l" t="t" r="r" b="b"/>
              <a:pathLst>
                <a:path w="596" h="585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8"/>
                  </a:cubicBezTo>
                  <a:lnTo>
                    <a:pt x="583" y="168"/>
                  </a:lnTo>
                  <a:cubicBezTo>
                    <a:pt x="595" y="72"/>
                    <a:pt x="524" y="1"/>
                    <a:pt x="44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959;p64"/>
            <p:cNvSpPr/>
            <p:nvPr/>
          </p:nvSpPr>
          <p:spPr>
            <a:xfrm>
              <a:off x="3679052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960;p64"/>
            <p:cNvSpPr/>
            <p:nvPr/>
          </p:nvSpPr>
          <p:spPr>
            <a:xfrm>
              <a:off x="3705822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61;p64"/>
            <p:cNvSpPr/>
            <p:nvPr/>
          </p:nvSpPr>
          <p:spPr>
            <a:xfrm>
              <a:off x="3732591" y="2982552"/>
              <a:ext cx="18533" cy="18533"/>
            </a:xfrm>
            <a:custGeom>
              <a:avLst/>
              <a:gdLst/>
              <a:ahLst/>
              <a:cxnLst/>
              <a:rect l="l" t="t" r="r" b="b"/>
              <a:pathLst>
                <a:path w="585" h="58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62;p64"/>
            <p:cNvSpPr/>
            <p:nvPr/>
          </p:nvSpPr>
          <p:spPr>
            <a:xfrm>
              <a:off x="3759773" y="2982552"/>
              <a:ext cx="18121" cy="18533"/>
            </a:xfrm>
            <a:custGeom>
              <a:avLst/>
              <a:gdLst/>
              <a:ahLst/>
              <a:cxnLst/>
              <a:rect l="l" t="t" r="r" b="b"/>
              <a:pathLst>
                <a:path w="572" h="58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963;p64"/>
            <p:cNvSpPr/>
            <p:nvPr/>
          </p:nvSpPr>
          <p:spPr>
            <a:xfrm>
              <a:off x="3625101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964;p64"/>
            <p:cNvSpPr/>
            <p:nvPr/>
          </p:nvSpPr>
          <p:spPr>
            <a:xfrm>
              <a:off x="3651522" y="3116844"/>
              <a:ext cx="18881" cy="18501"/>
            </a:xfrm>
            <a:custGeom>
              <a:avLst/>
              <a:gdLst/>
              <a:ahLst/>
              <a:cxnLst/>
              <a:rect l="l" t="t" r="r" b="b"/>
              <a:pathLst>
                <a:path w="596" h="584" extrusionOk="0"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7"/>
                  </a:cubicBezTo>
                  <a:lnTo>
                    <a:pt x="583" y="167"/>
                  </a:lnTo>
                  <a:cubicBezTo>
                    <a:pt x="595" y="84"/>
                    <a:pt x="524" y="1"/>
                    <a:pt x="44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965;p64"/>
            <p:cNvSpPr/>
            <p:nvPr/>
          </p:nvSpPr>
          <p:spPr>
            <a:xfrm>
              <a:off x="3679052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966;p64"/>
            <p:cNvSpPr/>
            <p:nvPr/>
          </p:nvSpPr>
          <p:spPr>
            <a:xfrm>
              <a:off x="3705822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967;p64"/>
            <p:cNvSpPr/>
            <p:nvPr/>
          </p:nvSpPr>
          <p:spPr>
            <a:xfrm>
              <a:off x="3732591" y="3116844"/>
              <a:ext cx="18533" cy="18501"/>
            </a:xfrm>
            <a:custGeom>
              <a:avLst/>
              <a:gdLst/>
              <a:ahLst/>
              <a:cxnLst/>
              <a:rect l="l" t="t" r="r" b="b"/>
              <a:pathLst>
                <a:path w="585" h="584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968;p64"/>
            <p:cNvSpPr/>
            <p:nvPr/>
          </p:nvSpPr>
          <p:spPr>
            <a:xfrm>
              <a:off x="3759773" y="311684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969;p64"/>
            <p:cNvSpPr/>
            <p:nvPr/>
          </p:nvSpPr>
          <p:spPr>
            <a:xfrm>
              <a:off x="3625101" y="300935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0"/>
                    <a:pt x="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970;p64"/>
            <p:cNvSpPr/>
            <p:nvPr/>
          </p:nvSpPr>
          <p:spPr>
            <a:xfrm>
              <a:off x="3625101" y="3036503"/>
              <a:ext cx="18501" cy="18153"/>
            </a:xfrm>
            <a:custGeom>
              <a:avLst/>
              <a:gdLst/>
              <a:ahLst/>
              <a:cxnLst/>
              <a:rect l="l" t="t" r="r" b="b"/>
              <a:pathLst>
                <a:path w="584" h="573" extrusionOk="0">
                  <a:moveTo>
                    <a:pt x="167" y="1"/>
                  </a:moveTo>
                  <a:cubicBezTo>
                    <a:pt x="84" y="1"/>
                    <a:pt x="1" y="72"/>
                    <a:pt x="1" y="155"/>
                  </a:cubicBezTo>
                  <a:lnTo>
                    <a:pt x="1" y="417"/>
                  </a:lnTo>
                  <a:cubicBezTo>
                    <a:pt x="1" y="501"/>
                    <a:pt x="84" y="572"/>
                    <a:pt x="167" y="572"/>
                  </a:cubicBezTo>
                  <a:lnTo>
                    <a:pt x="417" y="572"/>
                  </a:lnTo>
                  <a:cubicBezTo>
                    <a:pt x="513" y="572"/>
                    <a:pt x="584" y="501"/>
                    <a:pt x="584" y="417"/>
                  </a:cubicBezTo>
                  <a:lnTo>
                    <a:pt x="584" y="155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971;p64"/>
            <p:cNvSpPr/>
            <p:nvPr/>
          </p:nvSpPr>
          <p:spPr>
            <a:xfrm>
              <a:off x="3625101" y="3063273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01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01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972;p64"/>
            <p:cNvSpPr/>
            <p:nvPr/>
          </p:nvSpPr>
          <p:spPr>
            <a:xfrm>
              <a:off x="3625101" y="309007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72"/>
                    <a:pt x="513" y="0"/>
                    <a:pt x="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973;p64"/>
            <p:cNvSpPr/>
            <p:nvPr/>
          </p:nvSpPr>
          <p:spPr>
            <a:xfrm>
              <a:off x="3759773" y="300935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0"/>
                    <a:pt x="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974;p64"/>
            <p:cNvSpPr/>
            <p:nvPr/>
          </p:nvSpPr>
          <p:spPr>
            <a:xfrm>
              <a:off x="3759773" y="3036503"/>
              <a:ext cx="18121" cy="18153"/>
            </a:xfrm>
            <a:custGeom>
              <a:avLst/>
              <a:gdLst/>
              <a:ahLst/>
              <a:cxnLst/>
              <a:rect l="l" t="t" r="r" b="b"/>
              <a:pathLst>
                <a:path w="572" h="573" extrusionOk="0"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417"/>
                  </a:lnTo>
                  <a:cubicBezTo>
                    <a:pt x="0" y="501"/>
                    <a:pt x="72" y="572"/>
                    <a:pt x="155" y="572"/>
                  </a:cubicBezTo>
                  <a:lnTo>
                    <a:pt x="417" y="572"/>
                  </a:lnTo>
                  <a:cubicBezTo>
                    <a:pt x="500" y="572"/>
                    <a:pt x="572" y="501"/>
                    <a:pt x="572" y="417"/>
                  </a:cubicBezTo>
                  <a:lnTo>
                    <a:pt x="572" y="155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975;p64"/>
            <p:cNvSpPr/>
            <p:nvPr/>
          </p:nvSpPr>
          <p:spPr>
            <a:xfrm>
              <a:off x="3759773" y="3063273"/>
              <a:ext cx="18121" cy="18533"/>
            </a:xfrm>
            <a:custGeom>
              <a:avLst/>
              <a:gdLst/>
              <a:ahLst/>
              <a:cxnLst/>
              <a:rect l="l" t="t" r="r" b="b"/>
              <a:pathLst>
                <a:path w="572" h="58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01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01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76;p64"/>
            <p:cNvSpPr/>
            <p:nvPr/>
          </p:nvSpPr>
          <p:spPr>
            <a:xfrm>
              <a:off x="3759773" y="309007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72"/>
                    <a:pt x="500" y="0"/>
                    <a:pt x="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10230;p63"/>
          <p:cNvGrpSpPr/>
          <p:nvPr/>
        </p:nvGrpSpPr>
        <p:grpSpPr>
          <a:xfrm>
            <a:off x="6391166" y="1802633"/>
            <a:ext cx="371395" cy="278904"/>
            <a:chOff x="6644957" y="2456353"/>
            <a:chExt cx="371395" cy="278904"/>
          </a:xfrm>
        </p:grpSpPr>
        <p:sp>
          <p:nvSpPr>
            <p:cNvPr id="55" name="Google Shape;10231;p63"/>
            <p:cNvSpPr/>
            <p:nvPr/>
          </p:nvSpPr>
          <p:spPr>
            <a:xfrm>
              <a:off x="6644957" y="2456353"/>
              <a:ext cx="371395" cy="203123"/>
            </a:xfrm>
            <a:custGeom>
              <a:avLst/>
              <a:gdLst/>
              <a:ahLst/>
              <a:cxnLst/>
              <a:rect l="l" t="t" r="r" b="b"/>
              <a:pathLst>
                <a:path w="11669" h="6382" extrusionOk="0">
                  <a:moveTo>
                    <a:pt x="4763" y="0"/>
                  </a:moveTo>
                  <a:cubicBezTo>
                    <a:pt x="4167" y="0"/>
                    <a:pt x="3596" y="191"/>
                    <a:pt x="3120" y="548"/>
                  </a:cubicBezTo>
                  <a:cubicBezTo>
                    <a:pt x="2679" y="881"/>
                    <a:pt x="2358" y="1322"/>
                    <a:pt x="2179" y="1834"/>
                  </a:cubicBezTo>
                  <a:cubicBezTo>
                    <a:pt x="977" y="1893"/>
                    <a:pt x="0" y="2881"/>
                    <a:pt x="0" y="4108"/>
                  </a:cubicBezTo>
                  <a:cubicBezTo>
                    <a:pt x="0" y="5358"/>
                    <a:pt x="1036" y="6382"/>
                    <a:pt x="2286" y="6382"/>
                  </a:cubicBezTo>
                  <a:lnTo>
                    <a:pt x="3096" y="6382"/>
                  </a:lnTo>
                  <a:cubicBezTo>
                    <a:pt x="3191" y="6382"/>
                    <a:pt x="3274" y="6310"/>
                    <a:pt x="3274" y="6203"/>
                  </a:cubicBezTo>
                  <a:cubicBezTo>
                    <a:pt x="3274" y="6120"/>
                    <a:pt x="3203" y="6025"/>
                    <a:pt x="3096" y="6025"/>
                  </a:cubicBezTo>
                  <a:lnTo>
                    <a:pt x="2286" y="6025"/>
                  </a:lnTo>
                  <a:cubicBezTo>
                    <a:pt x="1215" y="6025"/>
                    <a:pt x="346" y="5167"/>
                    <a:pt x="346" y="4096"/>
                  </a:cubicBezTo>
                  <a:cubicBezTo>
                    <a:pt x="346" y="3024"/>
                    <a:pt x="1215" y="2155"/>
                    <a:pt x="2286" y="2155"/>
                  </a:cubicBezTo>
                  <a:lnTo>
                    <a:pt x="2298" y="2155"/>
                  </a:lnTo>
                  <a:cubicBezTo>
                    <a:pt x="2370" y="2155"/>
                    <a:pt x="2441" y="2107"/>
                    <a:pt x="2465" y="2036"/>
                  </a:cubicBezTo>
                  <a:cubicBezTo>
                    <a:pt x="2608" y="1548"/>
                    <a:pt x="2905" y="1119"/>
                    <a:pt x="3310" y="822"/>
                  </a:cubicBezTo>
                  <a:cubicBezTo>
                    <a:pt x="3727" y="500"/>
                    <a:pt x="4227" y="321"/>
                    <a:pt x="4751" y="321"/>
                  </a:cubicBezTo>
                  <a:cubicBezTo>
                    <a:pt x="5584" y="321"/>
                    <a:pt x="6346" y="738"/>
                    <a:pt x="6775" y="1453"/>
                  </a:cubicBezTo>
                  <a:cubicBezTo>
                    <a:pt x="6811" y="1516"/>
                    <a:pt x="6861" y="1545"/>
                    <a:pt x="6914" y="1545"/>
                  </a:cubicBezTo>
                  <a:cubicBezTo>
                    <a:pt x="6931" y="1545"/>
                    <a:pt x="6948" y="1542"/>
                    <a:pt x="6965" y="1536"/>
                  </a:cubicBezTo>
                  <a:cubicBezTo>
                    <a:pt x="7168" y="1476"/>
                    <a:pt x="7370" y="1429"/>
                    <a:pt x="7585" y="1429"/>
                  </a:cubicBezTo>
                  <a:cubicBezTo>
                    <a:pt x="8430" y="1429"/>
                    <a:pt x="9168" y="1976"/>
                    <a:pt x="9430" y="2786"/>
                  </a:cubicBezTo>
                  <a:cubicBezTo>
                    <a:pt x="9452" y="2851"/>
                    <a:pt x="9513" y="2907"/>
                    <a:pt x="9587" y="2907"/>
                  </a:cubicBezTo>
                  <a:cubicBezTo>
                    <a:pt x="9594" y="2907"/>
                    <a:pt x="9601" y="2906"/>
                    <a:pt x="9609" y="2905"/>
                  </a:cubicBezTo>
                  <a:cubicBezTo>
                    <a:pt x="9668" y="2905"/>
                    <a:pt x="9728" y="2881"/>
                    <a:pt x="9763" y="2881"/>
                  </a:cubicBezTo>
                  <a:cubicBezTo>
                    <a:pt x="10633" y="2881"/>
                    <a:pt x="11335" y="3584"/>
                    <a:pt x="11335" y="4453"/>
                  </a:cubicBezTo>
                  <a:cubicBezTo>
                    <a:pt x="11335" y="5310"/>
                    <a:pt x="10633" y="6013"/>
                    <a:pt x="9763" y="6013"/>
                  </a:cubicBezTo>
                  <a:lnTo>
                    <a:pt x="8573" y="6013"/>
                  </a:lnTo>
                  <a:cubicBezTo>
                    <a:pt x="8489" y="6013"/>
                    <a:pt x="8394" y="6084"/>
                    <a:pt x="8394" y="6191"/>
                  </a:cubicBezTo>
                  <a:cubicBezTo>
                    <a:pt x="8394" y="6298"/>
                    <a:pt x="8478" y="6370"/>
                    <a:pt x="8573" y="6370"/>
                  </a:cubicBezTo>
                  <a:lnTo>
                    <a:pt x="9763" y="6370"/>
                  </a:lnTo>
                  <a:cubicBezTo>
                    <a:pt x="10823" y="6370"/>
                    <a:pt x="11668" y="5501"/>
                    <a:pt x="11668" y="4465"/>
                  </a:cubicBezTo>
                  <a:cubicBezTo>
                    <a:pt x="11668" y="3417"/>
                    <a:pt x="10859" y="2560"/>
                    <a:pt x="9811" y="2560"/>
                  </a:cubicBezTo>
                  <a:lnTo>
                    <a:pt x="9740" y="2560"/>
                  </a:lnTo>
                  <a:cubicBezTo>
                    <a:pt x="9585" y="2155"/>
                    <a:pt x="9323" y="1798"/>
                    <a:pt x="8966" y="1548"/>
                  </a:cubicBezTo>
                  <a:cubicBezTo>
                    <a:pt x="8561" y="1250"/>
                    <a:pt x="8097" y="1095"/>
                    <a:pt x="7608" y="1095"/>
                  </a:cubicBezTo>
                  <a:cubicBezTo>
                    <a:pt x="7418" y="1095"/>
                    <a:pt x="7204" y="1131"/>
                    <a:pt x="7013" y="1179"/>
                  </a:cubicBezTo>
                  <a:cubicBezTo>
                    <a:pt x="6513" y="429"/>
                    <a:pt x="5680" y="0"/>
                    <a:pt x="476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232;p63"/>
            <p:cNvSpPr/>
            <p:nvPr/>
          </p:nvSpPr>
          <p:spPr>
            <a:xfrm>
              <a:off x="6761668" y="2549194"/>
              <a:ext cx="139850" cy="186064"/>
            </a:xfrm>
            <a:custGeom>
              <a:avLst/>
              <a:gdLst/>
              <a:ahLst/>
              <a:cxnLst/>
              <a:rect l="l" t="t" r="r" b="b"/>
              <a:pathLst>
                <a:path w="4394" h="5846" extrusionOk="0">
                  <a:moveTo>
                    <a:pt x="2584" y="357"/>
                  </a:moveTo>
                  <a:lnTo>
                    <a:pt x="2584" y="1476"/>
                  </a:lnTo>
                  <a:cubicBezTo>
                    <a:pt x="2584" y="1667"/>
                    <a:pt x="2751" y="1834"/>
                    <a:pt x="2941" y="1834"/>
                  </a:cubicBezTo>
                  <a:lnTo>
                    <a:pt x="3501" y="1834"/>
                  </a:lnTo>
                  <a:cubicBezTo>
                    <a:pt x="3584" y="1834"/>
                    <a:pt x="3679" y="1750"/>
                    <a:pt x="3679" y="1655"/>
                  </a:cubicBezTo>
                  <a:cubicBezTo>
                    <a:pt x="3679" y="1548"/>
                    <a:pt x="3596" y="1476"/>
                    <a:pt x="3501" y="1476"/>
                  </a:cubicBezTo>
                  <a:lnTo>
                    <a:pt x="2941" y="1476"/>
                  </a:lnTo>
                  <a:cubicBezTo>
                    <a:pt x="2941" y="1476"/>
                    <a:pt x="2929" y="1476"/>
                    <a:pt x="2929" y="1453"/>
                  </a:cubicBezTo>
                  <a:lnTo>
                    <a:pt x="2929" y="393"/>
                  </a:lnTo>
                  <a:lnTo>
                    <a:pt x="4001" y="1465"/>
                  </a:lnTo>
                  <a:cubicBezTo>
                    <a:pt x="4037" y="1500"/>
                    <a:pt x="4060" y="1560"/>
                    <a:pt x="4060" y="1607"/>
                  </a:cubicBezTo>
                  <a:lnTo>
                    <a:pt x="4060" y="5501"/>
                  </a:lnTo>
                  <a:lnTo>
                    <a:pt x="4049" y="5501"/>
                  </a:lnTo>
                  <a:lnTo>
                    <a:pt x="369" y="5525"/>
                  </a:lnTo>
                  <a:cubicBezTo>
                    <a:pt x="369" y="5525"/>
                    <a:pt x="358" y="5525"/>
                    <a:pt x="358" y="5501"/>
                  </a:cubicBezTo>
                  <a:lnTo>
                    <a:pt x="358" y="369"/>
                  </a:lnTo>
                  <a:cubicBezTo>
                    <a:pt x="358" y="369"/>
                    <a:pt x="358" y="357"/>
                    <a:pt x="369" y="357"/>
                  </a:cubicBezTo>
                  <a:close/>
                  <a:moveTo>
                    <a:pt x="358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5489"/>
                  </a:lnTo>
                  <a:cubicBezTo>
                    <a:pt x="0" y="5679"/>
                    <a:pt x="155" y="5846"/>
                    <a:pt x="358" y="5846"/>
                  </a:cubicBezTo>
                  <a:lnTo>
                    <a:pt x="4013" y="5846"/>
                  </a:lnTo>
                  <a:cubicBezTo>
                    <a:pt x="4203" y="5846"/>
                    <a:pt x="4370" y="5679"/>
                    <a:pt x="4370" y="5489"/>
                  </a:cubicBezTo>
                  <a:lnTo>
                    <a:pt x="4370" y="1607"/>
                  </a:lnTo>
                  <a:cubicBezTo>
                    <a:pt x="4394" y="1476"/>
                    <a:pt x="4334" y="1334"/>
                    <a:pt x="4227" y="1238"/>
                  </a:cubicBezTo>
                  <a:lnTo>
                    <a:pt x="3156" y="167"/>
                  </a:lnTo>
                  <a:cubicBezTo>
                    <a:pt x="3048" y="60"/>
                    <a:pt x="2917" y="0"/>
                    <a:pt x="276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233;p63"/>
            <p:cNvSpPr/>
            <p:nvPr/>
          </p:nvSpPr>
          <p:spPr>
            <a:xfrm>
              <a:off x="6802216" y="2625357"/>
              <a:ext cx="58754" cy="75431"/>
            </a:xfrm>
            <a:custGeom>
              <a:avLst/>
              <a:gdLst/>
              <a:ahLst/>
              <a:cxnLst/>
              <a:rect l="l" t="t" r="r" b="b"/>
              <a:pathLst>
                <a:path w="1846" h="2370" extrusionOk="0">
                  <a:moveTo>
                    <a:pt x="929" y="0"/>
                  </a:moveTo>
                  <a:cubicBezTo>
                    <a:pt x="881" y="0"/>
                    <a:pt x="822" y="36"/>
                    <a:pt x="786" y="60"/>
                  </a:cubicBezTo>
                  <a:lnTo>
                    <a:pt x="60" y="988"/>
                  </a:lnTo>
                  <a:cubicBezTo>
                    <a:pt x="0" y="1060"/>
                    <a:pt x="12" y="1167"/>
                    <a:pt x="96" y="1227"/>
                  </a:cubicBezTo>
                  <a:cubicBezTo>
                    <a:pt x="123" y="1250"/>
                    <a:pt x="157" y="1260"/>
                    <a:pt x="190" y="1260"/>
                  </a:cubicBezTo>
                  <a:cubicBezTo>
                    <a:pt x="243" y="1260"/>
                    <a:pt x="297" y="1234"/>
                    <a:pt x="334" y="1191"/>
                  </a:cubicBezTo>
                  <a:lnTo>
                    <a:pt x="762" y="655"/>
                  </a:lnTo>
                  <a:lnTo>
                    <a:pt x="762" y="2191"/>
                  </a:lnTo>
                  <a:cubicBezTo>
                    <a:pt x="762" y="2274"/>
                    <a:pt x="834" y="2370"/>
                    <a:pt x="941" y="2370"/>
                  </a:cubicBezTo>
                  <a:cubicBezTo>
                    <a:pt x="1024" y="2370"/>
                    <a:pt x="1120" y="2298"/>
                    <a:pt x="1120" y="2191"/>
                  </a:cubicBezTo>
                  <a:lnTo>
                    <a:pt x="1120" y="655"/>
                  </a:lnTo>
                  <a:lnTo>
                    <a:pt x="1548" y="1191"/>
                  </a:lnTo>
                  <a:cubicBezTo>
                    <a:pt x="1584" y="1238"/>
                    <a:pt x="1643" y="1250"/>
                    <a:pt x="1691" y="1250"/>
                  </a:cubicBezTo>
                  <a:cubicBezTo>
                    <a:pt x="1727" y="1250"/>
                    <a:pt x="1762" y="1238"/>
                    <a:pt x="1786" y="1203"/>
                  </a:cubicBezTo>
                  <a:cubicBezTo>
                    <a:pt x="1834" y="1167"/>
                    <a:pt x="1846" y="1060"/>
                    <a:pt x="1786" y="988"/>
                  </a:cubicBezTo>
                  <a:lnTo>
                    <a:pt x="1060" y="60"/>
                  </a:lnTo>
                  <a:cubicBezTo>
                    <a:pt x="1036" y="12"/>
                    <a:pt x="989" y="0"/>
                    <a:pt x="92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234;p63"/>
            <p:cNvSpPr/>
            <p:nvPr/>
          </p:nvSpPr>
          <p:spPr>
            <a:xfrm>
              <a:off x="6802216" y="2480828"/>
              <a:ext cx="47009" cy="33132"/>
            </a:xfrm>
            <a:custGeom>
              <a:avLst/>
              <a:gdLst/>
              <a:ahLst/>
              <a:cxnLst/>
              <a:rect l="l" t="t" r="r" b="b"/>
              <a:pathLst>
                <a:path w="1477" h="1041" extrusionOk="0">
                  <a:moveTo>
                    <a:pt x="193" y="0"/>
                  </a:moveTo>
                  <a:cubicBezTo>
                    <a:pt x="119" y="0"/>
                    <a:pt x="45" y="64"/>
                    <a:pt x="24" y="136"/>
                  </a:cubicBezTo>
                  <a:cubicBezTo>
                    <a:pt x="0" y="231"/>
                    <a:pt x="60" y="314"/>
                    <a:pt x="155" y="338"/>
                  </a:cubicBezTo>
                  <a:cubicBezTo>
                    <a:pt x="560" y="422"/>
                    <a:pt x="917" y="636"/>
                    <a:pt x="1155" y="969"/>
                  </a:cubicBezTo>
                  <a:cubicBezTo>
                    <a:pt x="1179" y="1017"/>
                    <a:pt x="1239" y="1041"/>
                    <a:pt x="1286" y="1041"/>
                  </a:cubicBezTo>
                  <a:cubicBezTo>
                    <a:pt x="1310" y="1041"/>
                    <a:pt x="1358" y="1029"/>
                    <a:pt x="1393" y="1017"/>
                  </a:cubicBezTo>
                  <a:cubicBezTo>
                    <a:pt x="1465" y="946"/>
                    <a:pt x="1477" y="838"/>
                    <a:pt x="1429" y="767"/>
                  </a:cubicBezTo>
                  <a:cubicBezTo>
                    <a:pt x="1131" y="374"/>
                    <a:pt x="703" y="88"/>
                    <a:pt x="227" y="5"/>
                  </a:cubicBezTo>
                  <a:cubicBezTo>
                    <a:pt x="216" y="2"/>
                    <a:pt x="204" y="0"/>
                    <a:pt x="19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235;p63"/>
            <p:cNvSpPr/>
            <p:nvPr/>
          </p:nvSpPr>
          <p:spPr>
            <a:xfrm>
              <a:off x="6895439" y="2517112"/>
              <a:ext cx="36793" cy="32114"/>
            </a:xfrm>
            <a:custGeom>
              <a:avLst/>
              <a:gdLst/>
              <a:ahLst/>
              <a:cxnLst/>
              <a:rect l="l" t="t" r="r" b="b"/>
              <a:pathLst>
                <a:path w="1156" h="1009" extrusionOk="0">
                  <a:moveTo>
                    <a:pt x="206" y="1"/>
                  </a:moveTo>
                  <a:cubicBezTo>
                    <a:pt x="131" y="1"/>
                    <a:pt x="65" y="39"/>
                    <a:pt x="36" y="115"/>
                  </a:cubicBezTo>
                  <a:cubicBezTo>
                    <a:pt x="0" y="198"/>
                    <a:pt x="48" y="306"/>
                    <a:pt x="143" y="341"/>
                  </a:cubicBezTo>
                  <a:cubicBezTo>
                    <a:pt x="429" y="437"/>
                    <a:pt x="667" y="639"/>
                    <a:pt x="810" y="913"/>
                  </a:cubicBezTo>
                  <a:cubicBezTo>
                    <a:pt x="846" y="972"/>
                    <a:pt x="893" y="1008"/>
                    <a:pt x="965" y="1008"/>
                  </a:cubicBezTo>
                  <a:cubicBezTo>
                    <a:pt x="989" y="1008"/>
                    <a:pt x="1024" y="1008"/>
                    <a:pt x="1036" y="996"/>
                  </a:cubicBezTo>
                  <a:cubicBezTo>
                    <a:pt x="1108" y="937"/>
                    <a:pt x="1155" y="829"/>
                    <a:pt x="1108" y="734"/>
                  </a:cubicBezTo>
                  <a:cubicBezTo>
                    <a:pt x="929" y="401"/>
                    <a:pt x="619" y="127"/>
                    <a:pt x="262" y="8"/>
                  </a:cubicBezTo>
                  <a:cubicBezTo>
                    <a:pt x="243" y="3"/>
                    <a:pt x="224" y="1"/>
                    <a:pt x="20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9954;p63"/>
          <p:cNvGrpSpPr/>
          <p:nvPr/>
        </p:nvGrpSpPr>
        <p:grpSpPr>
          <a:xfrm>
            <a:off x="5533143" y="1471043"/>
            <a:ext cx="349052" cy="230049"/>
            <a:chOff x="3988156" y="1568461"/>
            <a:chExt cx="349052" cy="230049"/>
          </a:xfrm>
        </p:grpSpPr>
        <p:sp>
          <p:nvSpPr>
            <p:cNvPr id="61" name="Google Shape;9955;p63"/>
            <p:cNvSpPr/>
            <p:nvPr/>
          </p:nvSpPr>
          <p:spPr>
            <a:xfrm>
              <a:off x="3988156" y="1571135"/>
              <a:ext cx="349052" cy="227376"/>
            </a:xfrm>
            <a:custGeom>
              <a:avLst/>
              <a:gdLst/>
              <a:ahLst/>
              <a:cxnLst/>
              <a:rect l="l" t="t" r="r" b="b"/>
              <a:pathLst>
                <a:path w="10967" h="7144" extrusionOk="0">
                  <a:moveTo>
                    <a:pt x="3203" y="322"/>
                  </a:moveTo>
                  <a:cubicBezTo>
                    <a:pt x="3489" y="322"/>
                    <a:pt x="3763" y="429"/>
                    <a:pt x="3977" y="631"/>
                  </a:cubicBezTo>
                  <a:lnTo>
                    <a:pt x="6168" y="2703"/>
                  </a:lnTo>
                  <a:lnTo>
                    <a:pt x="4930" y="2703"/>
                  </a:lnTo>
                  <a:lnTo>
                    <a:pt x="3072" y="322"/>
                  </a:lnTo>
                  <a:close/>
                  <a:moveTo>
                    <a:pt x="9240" y="3012"/>
                  </a:moveTo>
                  <a:cubicBezTo>
                    <a:pt x="9514" y="3036"/>
                    <a:pt x="9752" y="3143"/>
                    <a:pt x="9942" y="3346"/>
                  </a:cubicBezTo>
                  <a:lnTo>
                    <a:pt x="10049" y="3441"/>
                  </a:lnTo>
                  <a:lnTo>
                    <a:pt x="9406" y="3441"/>
                  </a:lnTo>
                  <a:lnTo>
                    <a:pt x="9406" y="3453"/>
                  </a:lnTo>
                  <a:cubicBezTo>
                    <a:pt x="9323" y="3453"/>
                    <a:pt x="9240" y="3370"/>
                    <a:pt x="9240" y="3286"/>
                  </a:cubicBezTo>
                  <a:lnTo>
                    <a:pt x="9240" y="3012"/>
                  </a:lnTo>
                  <a:close/>
                  <a:moveTo>
                    <a:pt x="6894" y="3715"/>
                  </a:moveTo>
                  <a:lnTo>
                    <a:pt x="3977" y="6477"/>
                  </a:lnTo>
                  <a:cubicBezTo>
                    <a:pt x="3763" y="6679"/>
                    <a:pt x="3501" y="6799"/>
                    <a:pt x="3203" y="6799"/>
                  </a:cubicBezTo>
                  <a:lnTo>
                    <a:pt x="3072" y="6799"/>
                  </a:lnTo>
                  <a:lnTo>
                    <a:pt x="5466" y="3715"/>
                  </a:lnTo>
                  <a:close/>
                  <a:moveTo>
                    <a:pt x="2953" y="0"/>
                  </a:moveTo>
                  <a:cubicBezTo>
                    <a:pt x="2846" y="0"/>
                    <a:pt x="2751" y="60"/>
                    <a:pt x="2703" y="143"/>
                  </a:cubicBezTo>
                  <a:cubicBezTo>
                    <a:pt x="2668" y="238"/>
                    <a:pt x="2679" y="333"/>
                    <a:pt x="2739" y="429"/>
                  </a:cubicBezTo>
                  <a:lnTo>
                    <a:pt x="4513" y="2703"/>
                  </a:lnTo>
                  <a:lnTo>
                    <a:pt x="2191" y="2703"/>
                  </a:lnTo>
                  <a:cubicBezTo>
                    <a:pt x="2096" y="2703"/>
                    <a:pt x="2013" y="2655"/>
                    <a:pt x="1953" y="2572"/>
                  </a:cubicBezTo>
                  <a:lnTo>
                    <a:pt x="1239" y="1334"/>
                  </a:lnTo>
                  <a:cubicBezTo>
                    <a:pt x="1132" y="1155"/>
                    <a:pt x="941" y="1048"/>
                    <a:pt x="727" y="1048"/>
                  </a:cubicBezTo>
                  <a:lnTo>
                    <a:pt x="274" y="1048"/>
                  </a:lnTo>
                  <a:cubicBezTo>
                    <a:pt x="120" y="1048"/>
                    <a:pt x="1" y="1167"/>
                    <a:pt x="1" y="1322"/>
                  </a:cubicBezTo>
                  <a:lnTo>
                    <a:pt x="1" y="3834"/>
                  </a:lnTo>
                  <a:cubicBezTo>
                    <a:pt x="1" y="4167"/>
                    <a:pt x="274" y="4429"/>
                    <a:pt x="596" y="4429"/>
                  </a:cubicBezTo>
                  <a:lnTo>
                    <a:pt x="1977" y="4429"/>
                  </a:lnTo>
                  <a:cubicBezTo>
                    <a:pt x="2072" y="4429"/>
                    <a:pt x="2144" y="4358"/>
                    <a:pt x="2144" y="4263"/>
                  </a:cubicBezTo>
                  <a:cubicBezTo>
                    <a:pt x="2144" y="4179"/>
                    <a:pt x="2072" y="4096"/>
                    <a:pt x="1977" y="4096"/>
                  </a:cubicBezTo>
                  <a:lnTo>
                    <a:pt x="596" y="4096"/>
                  </a:lnTo>
                  <a:cubicBezTo>
                    <a:pt x="453" y="4096"/>
                    <a:pt x="310" y="3977"/>
                    <a:pt x="310" y="3822"/>
                  </a:cubicBezTo>
                  <a:lnTo>
                    <a:pt x="310" y="1369"/>
                  </a:lnTo>
                  <a:lnTo>
                    <a:pt x="727" y="1369"/>
                  </a:lnTo>
                  <a:cubicBezTo>
                    <a:pt x="834" y="1369"/>
                    <a:pt x="905" y="1405"/>
                    <a:pt x="965" y="1500"/>
                  </a:cubicBezTo>
                  <a:lnTo>
                    <a:pt x="1679" y="2739"/>
                  </a:lnTo>
                  <a:cubicBezTo>
                    <a:pt x="1786" y="2905"/>
                    <a:pt x="1977" y="3036"/>
                    <a:pt x="2191" y="3036"/>
                  </a:cubicBezTo>
                  <a:lnTo>
                    <a:pt x="8895" y="3036"/>
                  </a:lnTo>
                  <a:lnTo>
                    <a:pt x="8895" y="3298"/>
                  </a:lnTo>
                  <a:cubicBezTo>
                    <a:pt x="8895" y="3572"/>
                    <a:pt x="9109" y="3774"/>
                    <a:pt x="9371" y="3774"/>
                  </a:cubicBezTo>
                  <a:lnTo>
                    <a:pt x="10323" y="3774"/>
                  </a:lnTo>
                  <a:lnTo>
                    <a:pt x="10538" y="3977"/>
                  </a:lnTo>
                  <a:cubicBezTo>
                    <a:pt x="10561" y="4012"/>
                    <a:pt x="10597" y="4060"/>
                    <a:pt x="10597" y="4096"/>
                  </a:cubicBezTo>
                  <a:lnTo>
                    <a:pt x="6930" y="4096"/>
                  </a:lnTo>
                  <a:lnTo>
                    <a:pt x="7382" y="3679"/>
                  </a:lnTo>
                  <a:cubicBezTo>
                    <a:pt x="7430" y="3643"/>
                    <a:pt x="7442" y="3560"/>
                    <a:pt x="7430" y="3501"/>
                  </a:cubicBezTo>
                  <a:cubicBezTo>
                    <a:pt x="7394" y="3453"/>
                    <a:pt x="7335" y="3405"/>
                    <a:pt x="7275" y="3405"/>
                  </a:cubicBezTo>
                  <a:lnTo>
                    <a:pt x="5454" y="3405"/>
                  </a:lnTo>
                  <a:cubicBezTo>
                    <a:pt x="5358" y="3405"/>
                    <a:pt x="5287" y="3453"/>
                    <a:pt x="5239" y="3501"/>
                  </a:cubicBezTo>
                  <a:lnTo>
                    <a:pt x="4775" y="4096"/>
                  </a:lnTo>
                  <a:lnTo>
                    <a:pt x="2739" y="4096"/>
                  </a:lnTo>
                  <a:cubicBezTo>
                    <a:pt x="2656" y="4096"/>
                    <a:pt x="2572" y="4179"/>
                    <a:pt x="2572" y="4263"/>
                  </a:cubicBezTo>
                  <a:cubicBezTo>
                    <a:pt x="2572" y="4358"/>
                    <a:pt x="2656" y="4429"/>
                    <a:pt x="2739" y="4429"/>
                  </a:cubicBezTo>
                  <a:lnTo>
                    <a:pt x="4525" y="4429"/>
                  </a:lnTo>
                  <a:lnTo>
                    <a:pt x="2751" y="6703"/>
                  </a:lnTo>
                  <a:cubicBezTo>
                    <a:pt x="2691" y="6787"/>
                    <a:pt x="2679" y="6906"/>
                    <a:pt x="2727" y="6989"/>
                  </a:cubicBezTo>
                  <a:cubicBezTo>
                    <a:pt x="2763" y="7084"/>
                    <a:pt x="2858" y="7144"/>
                    <a:pt x="2965" y="7144"/>
                  </a:cubicBezTo>
                  <a:lnTo>
                    <a:pt x="3203" y="7144"/>
                  </a:lnTo>
                  <a:cubicBezTo>
                    <a:pt x="3572" y="7144"/>
                    <a:pt x="3930" y="7001"/>
                    <a:pt x="4203" y="6739"/>
                  </a:cubicBezTo>
                  <a:lnTo>
                    <a:pt x="6644" y="4429"/>
                  </a:lnTo>
                  <a:lnTo>
                    <a:pt x="10716" y="4429"/>
                  </a:lnTo>
                  <a:cubicBezTo>
                    <a:pt x="10847" y="4429"/>
                    <a:pt x="10966" y="4322"/>
                    <a:pt x="10966" y="4179"/>
                  </a:cubicBezTo>
                  <a:cubicBezTo>
                    <a:pt x="10954" y="4001"/>
                    <a:pt x="10895" y="3846"/>
                    <a:pt x="10788" y="3751"/>
                  </a:cubicBezTo>
                  <a:lnTo>
                    <a:pt x="10168" y="3120"/>
                  </a:lnTo>
                  <a:cubicBezTo>
                    <a:pt x="9895" y="2858"/>
                    <a:pt x="9526" y="2703"/>
                    <a:pt x="9156" y="2703"/>
                  </a:cubicBezTo>
                  <a:lnTo>
                    <a:pt x="6620" y="2703"/>
                  </a:lnTo>
                  <a:lnTo>
                    <a:pt x="4180" y="393"/>
                  </a:lnTo>
                  <a:cubicBezTo>
                    <a:pt x="3918" y="143"/>
                    <a:pt x="3561" y="0"/>
                    <a:pt x="319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956;p63"/>
            <p:cNvSpPr/>
            <p:nvPr/>
          </p:nvSpPr>
          <p:spPr>
            <a:xfrm>
              <a:off x="4188256" y="1568461"/>
              <a:ext cx="146661" cy="61809"/>
            </a:xfrm>
            <a:custGeom>
              <a:avLst/>
              <a:gdLst/>
              <a:ahLst/>
              <a:cxnLst/>
              <a:rect l="l" t="t" r="r" b="b"/>
              <a:pathLst>
                <a:path w="4608" h="1942" extrusionOk="0">
                  <a:moveTo>
                    <a:pt x="2274" y="1"/>
                  </a:moveTo>
                  <a:cubicBezTo>
                    <a:pt x="1726" y="1"/>
                    <a:pt x="1250" y="382"/>
                    <a:pt x="1095" y="882"/>
                  </a:cubicBezTo>
                  <a:cubicBezTo>
                    <a:pt x="1036" y="870"/>
                    <a:pt x="976" y="870"/>
                    <a:pt x="905" y="870"/>
                  </a:cubicBezTo>
                  <a:cubicBezTo>
                    <a:pt x="393" y="870"/>
                    <a:pt x="0" y="1263"/>
                    <a:pt x="0" y="1775"/>
                  </a:cubicBezTo>
                  <a:cubicBezTo>
                    <a:pt x="12" y="1882"/>
                    <a:pt x="83" y="1941"/>
                    <a:pt x="179" y="1941"/>
                  </a:cubicBezTo>
                  <a:lnTo>
                    <a:pt x="2929" y="1941"/>
                  </a:lnTo>
                  <a:cubicBezTo>
                    <a:pt x="3012" y="1941"/>
                    <a:pt x="3096" y="1870"/>
                    <a:pt x="3096" y="1775"/>
                  </a:cubicBezTo>
                  <a:cubicBezTo>
                    <a:pt x="3096" y="1680"/>
                    <a:pt x="3012" y="1608"/>
                    <a:pt x="2929" y="1608"/>
                  </a:cubicBezTo>
                  <a:lnTo>
                    <a:pt x="357" y="1608"/>
                  </a:lnTo>
                  <a:cubicBezTo>
                    <a:pt x="429" y="1358"/>
                    <a:pt x="655" y="1179"/>
                    <a:pt x="917" y="1179"/>
                  </a:cubicBezTo>
                  <a:cubicBezTo>
                    <a:pt x="1012" y="1179"/>
                    <a:pt x="1084" y="1191"/>
                    <a:pt x="1155" y="1239"/>
                  </a:cubicBezTo>
                  <a:cubicBezTo>
                    <a:pt x="1179" y="1245"/>
                    <a:pt x="1206" y="1248"/>
                    <a:pt x="1232" y="1248"/>
                  </a:cubicBezTo>
                  <a:cubicBezTo>
                    <a:pt x="1259" y="1248"/>
                    <a:pt x="1286" y="1245"/>
                    <a:pt x="1310" y="1239"/>
                  </a:cubicBezTo>
                  <a:cubicBezTo>
                    <a:pt x="1345" y="1203"/>
                    <a:pt x="1381" y="1168"/>
                    <a:pt x="1381" y="1120"/>
                  </a:cubicBezTo>
                  <a:cubicBezTo>
                    <a:pt x="1441" y="667"/>
                    <a:pt x="1822" y="334"/>
                    <a:pt x="2274" y="334"/>
                  </a:cubicBezTo>
                  <a:cubicBezTo>
                    <a:pt x="2691" y="334"/>
                    <a:pt x="3048" y="608"/>
                    <a:pt x="3155" y="1001"/>
                  </a:cubicBezTo>
                  <a:cubicBezTo>
                    <a:pt x="3167" y="1048"/>
                    <a:pt x="3191" y="1072"/>
                    <a:pt x="3227" y="1108"/>
                  </a:cubicBezTo>
                  <a:cubicBezTo>
                    <a:pt x="3241" y="1122"/>
                    <a:pt x="3267" y="1128"/>
                    <a:pt x="3296" y="1128"/>
                  </a:cubicBezTo>
                  <a:cubicBezTo>
                    <a:pt x="3316" y="1128"/>
                    <a:pt x="3338" y="1125"/>
                    <a:pt x="3358" y="1120"/>
                  </a:cubicBezTo>
                  <a:cubicBezTo>
                    <a:pt x="3429" y="1084"/>
                    <a:pt x="3512" y="1072"/>
                    <a:pt x="3584" y="1072"/>
                  </a:cubicBezTo>
                  <a:cubicBezTo>
                    <a:pt x="3905" y="1072"/>
                    <a:pt x="4191" y="1310"/>
                    <a:pt x="4262" y="1608"/>
                  </a:cubicBezTo>
                  <a:lnTo>
                    <a:pt x="3667" y="1608"/>
                  </a:lnTo>
                  <a:cubicBezTo>
                    <a:pt x="3584" y="1608"/>
                    <a:pt x="3512" y="1680"/>
                    <a:pt x="3512" y="1775"/>
                  </a:cubicBezTo>
                  <a:cubicBezTo>
                    <a:pt x="3512" y="1870"/>
                    <a:pt x="3584" y="1941"/>
                    <a:pt x="3667" y="1941"/>
                  </a:cubicBezTo>
                  <a:lnTo>
                    <a:pt x="4441" y="1941"/>
                  </a:lnTo>
                  <a:cubicBezTo>
                    <a:pt x="4536" y="1941"/>
                    <a:pt x="4608" y="1870"/>
                    <a:pt x="4608" y="1775"/>
                  </a:cubicBezTo>
                  <a:cubicBezTo>
                    <a:pt x="4608" y="1203"/>
                    <a:pt x="4143" y="751"/>
                    <a:pt x="3584" y="751"/>
                  </a:cubicBezTo>
                  <a:cubicBezTo>
                    <a:pt x="3524" y="751"/>
                    <a:pt x="3465" y="751"/>
                    <a:pt x="3405" y="763"/>
                  </a:cubicBezTo>
                  <a:cubicBezTo>
                    <a:pt x="3227" y="298"/>
                    <a:pt x="2774" y="1"/>
                    <a:pt x="227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957;p63"/>
            <p:cNvSpPr/>
            <p:nvPr/>
          </p:nvSpPr>
          <p:spPr>
            <a:xfrm>
              <a:off x="4123805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cubicBezTo>
                    <a:pt x="311" y="417"/>
                    <a:pt x="418" y="322"/>
                    <a:pt x="418" y="203"/>
                  </a:cubicBezTo>
                  <a:cubicBezTo>
                    <a:pt x="418" y="84"/>
                    <a:pt x="322" y="1"/>
                    <a:pt x="20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958;p63"/>
            <p:cNvSpPr/>
            <p:nvPr/>
          </p:nvSpPr>
          <p:spPr>
            <a:xfrm>
              <a:off x="4096147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18" y="322"/>
                    <a:pt x="418" y="203"/>
                  </a:cubicBezTo>
                  <a:cubicBezTo>
                    <a:pt x="418" y="84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959;p63"/>
            <p:cNvSpPr/>
            <p:nvPr/>
          </p:nvSpPr>
          <p:spPr>
            <a:xfrm>
              <a:off x="4068871" y="1677598"/>
              <a:ext cx="13686" cy="1330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2" y="84"/>
                    <a:pt x="12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22"/>
                    <a:pt x="429" y="203"/>
                  </a:cubicBezTo>
                  <a:cubicBezTo>
                    <a:pt x="429" y="84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960;p63"/>
            <p:cNvSpPr/>
            <p:nvPr/>
          </p:nvSpPr>
          <p:spPr>
            <a:xfrm>
              <a:off x="4041594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961;p63"/>
            <p:cNvSpPr/>
            <p:nvPr/>
          </p:nvSpPr>
          <p:spPr>
            <a:xfrm>
              <a:off x="4239402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10815;p64"/>
          <p:cNvGrpSpPr/>
          <p:nvPr/>
        </p:nvGrpSpPr>
        <p:grpSpPr>
          <a:xfrm>
            <a:off x="5352980" y="3612697"/>
            <a:ext cx="277992" cy="354974"/>
            <a:chOff x="5353403" y="3785609"/>
            <a:chExt cx="277992" cy="354974"/>
          </a:xfrm>
        </p:grpSpPr>
        <p:sp>
          <p:nvSpPr>
            <p:cNvPr id="69" name="Google Shape;10816;p64"/>
            <p:cNvSpPr/>
            <p:nvPr/>
          </p:nvSpPr>
          <p:spPr>
            <a:xfrm>
              <a:off x="5476734" y="3952562"/>
              <a:ext cx="33232" cy="15998"/>
            </a:xfrm>
            <a:custGeom>
              <a:avLst/>
              <a:gdLst/>
              <a:ahLst/>
              <a:cxnLst/>
              <a:rect l="l" t="t" r="r" b="b"/>
              <a:pathLst>
                <a:path w="1049" h="505" extrusionOk="0">
                  <a:moveTo>
                    <a:pt x="189" y="0"/>
                  </a:moveTo>
                  <a:cubicBezTo>
                    <a:pt x="154" y="0"/>
                    <a:pt x="117" y="10"/>
                    <a:pt x="84" y="29"/>
                  </a:cubicBezTo>
                  <a:cubicBezTo>
                    <a:pt x="12" y="64"/>
                    <a:pt x="0" y="171"/>
                    <a:pt x="48" y="255"/>
                  </a:cubicBezTo>
                  <a:cubicBezTo>
                    <a:pt x="155" y="398"/>
                    <a:pt x="334" y="505"/>
                    <a:pt x="536" y="505"/>
                  </a:cubicBezTo>
                  <a:cubicBezTo>
                    <a:pt x="727" y="505"/>
                    <a:pt x="917" y="410"/>
                    <a:pt x="1024" y="255"/>
                  </a:cubicBezTo>
                  <a:cubicBezTo>
                    <a:pt x="1048" y="171"/>
                    <a:pt x="1024" y="76"/>
                    <a:pt x="953" y="29"/>
                  </a:cubicBezTo>
                  <a:cubicBezTo>
                    <a:pt x="924" y="10"/>
                    <a:pt x="890" y="0"/>
                    <a:pt x="856" y="0"/>
                  </a:cubicBezTo>
                  <a:cubicBezTo>
                    <a:pt x="805" y="0"/>
                    <a:pt x="755" y="21"/>
                    <a:pt x="727" y="64"/>
                  </a:cubicBezTo>
                  <a:cubicBezTo>
                    <a:pt x="691" y="124"/>
                    <a:pt x="608" y="171"/>
                    <a:pt x="524" y="171"/>
                  </a:cubicBezTo>
                  <a:cubicBezTo>
                    <a:pt x="429" y="171"/>
                    <a:pt x="346" y="136"/>
                    <a:pt x="310" y="64"/>
                  </a:cubicBezTo>
                  <a:cubicBezTo>
                    <a:pt x="289" y="21"/>
                    <a:pt x="241" y="0"/>
                    <a:pt x="18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817;p64"/>
            <p:cNvSpPr/>
            <p:nvPr/>
          </p:nvSpPr>
          <p:spPr>
            <a:xfrm>
              <a:off x="5457124" y="3902540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0"/>
                    <a:pt x="155" y="500"/>
                  </a:cubicBezTo>
                  <a:cubicBezTo>
                    <a:pt x="250" y="500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818;p64"/>
            <p:cNvSpPr/>
            <p:nvPr/>
          </p:nvSpPr>
          <p:spPr>
            <a:xfrm>
              <a:off x="5518234" y="3902540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0"/>
                    <a:pt x="167" y="500"/>
                  </a:cubicBezTo>
                  <a:cubicBezTo>
                    <a:pt x="250" y="500"/>
                    <a:pt x="333" y="429"/>
                    <a:pt x="333" y="346"/>
                  </a:cubicBezTo>
                  <a:lnTo>
                    <a:pt x="333" y="167"/>
                  </a:lnTo>
                  <a:cubicBezTo>
                    <a:pt x="333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819;p64"/>
            <p:cNvSpPr/>
            <p:nvPr/>
          </p:nvSpPr>
          <p:spPr>
            <a:xfrm>
              <a:off x="5353403" y="3785609"/>
              <a:ext cx="277992" cy="354974"/>
            </a:xfrm>
            <a:custGeom>
              <a:avLst/>
              <a:gdLst/>
              <a:ahLst/>
              <a:cxnLst/>
              <a:rect l="l" t="t" r="r" b="b"/>
              <a:pathLst>
                <a:path w="8775" h="11205" extrusionOk="0">
                  <a:moveTo>
                    <a:pt x="2822" y="846"/>
                  </a:moveTo>
                  <a:lnTo>
                    <a:pt x="2822" y="2274"/>
                  </a:lnTo>
                  <a:cubicBezTo>
                    <a:pt x="2822" y="2274"/>
                    <a:pt x="2822" y="2286"/>
                    <a:pt x="2810" y="2286"/>
                  </a:cubicBezTo>
                  <a:lnTo>
                    <a:pt x="2453" y="2286"/>
                  </a:lnTo>
                  <a:cubicBezTo>
                    <a:pt x="2453" y="2286"/>
                    <a:pt x="2441" y="2286"/>
                    <a:pt x="2441" y="2274"/>
                  </a:cubicBezTo>
                  <a:lnTo>
                    <a:pt x="2441" y="1215"/>
                  </a:lnTo>
                  <a:lnTo>
                    <a:pt x="2453" y="1215"/>
                  </a:lnTo>
                  <a:cubicBezTo>
                    <a:pt x="2453" y="1155"/>
                    <a:pt x="2477" y="1096"/>
                    <a:pt x="2524" y="1072"/>
                  </a:cubicBezTo>
                  <a:lnTo>
                    <a:pt x="2822" y="846"/>
                  </a:lnTo>
                  <a:close/>
                  <a:moveTo>
                    <a:pt x="4739" y="322"/>
                  </a:moveTo>
                  <a:cubicBezTo>
                    <a:pt x="4739" y="322"/>
                    <a:pt x="4763" y="322"/>
                    <a:pt x="4763" y="346"/>
                  </a:cubicBezTo>
                  <a:lnTo>
                    <a:pt x="4763" y="2274"/>
                  </a:lnTo>
                  <a:cubicBezTo>
                    <a:pt x="4763" y="2274"/>
                    <a:pt x="4763" y="2286"/>
                    <a:pt x="4739" y="2286"/>
                  </a:cubicBezTo>
                  <a:lnTo>
                    <a:pt x="4048" y="2286"/>
                  </a:lnTo>
                  <a:cubicBezTo>
                    <a:pt x="4048" y="2286"/>
                    <a:pt x="4024" y="2286"/>
                    <a:pt x="4024" y="2274"/>
                  </a:cubicBezTo>
                  <a:lnTo>
                    <a:pt x="4024" y="346"/>
                  </a:lnTo>
                  <a:cubicBezTo>
                    <a:pt x="4024" y="334"/>
                    <a:pt x="4030" y="328"/>
                    <a:pt x="4033" y="328"/>
                  </a:cubicBezTo>
                  <a:cubicBezTo>
                    <a:pt x="4036" y="328"/>
                    <a:pt x="4036" y="334"/>
                    <a:pt x="4024" y="346"/>
                  </a:cubicBezTo>
                  <a:lnTo>
                    <a:pt x="4739" y="322"/>
                  </a:lnTo>
                  <a:close/>
                  <a:moveTo>
                    <a:pt x="5965" y="846"/>
                  </a:moveTo>
                  <a:lnTo>
                    <a:pt x="6263" y="1072"/>
                  </a:lnTo>
                  <a:cubicBezTo>
                    <a:pt x="6310" y="1096"/>
                    <a:pt x="6334" y="1155"/>
                    <a:pt x="6334" y="1215"/>
                  </a:cubicBezTo>
                  <a:lnTo>
                    <a:pt x="6334" y="2274"/>
                  </a:lnTo>
                  <a:cubicBezTo>
                    <a:pt x="6334" y="2274"/>
                    <a:pt x="6334" y="2286"/>
                    <a:pt x="6322" y="2286"/>
                  </a:cubicBezTo>
                  <a:lnTo>
                    <a:pt x="5965" y="2286"/>
                  </a:lnTo>
                  <a:cubicBezTo>
                    <a:pt x="5965" y="2286"/>
                    <a:pt x="5953" y="2286"/>
                    <a:pt x="5953" y="2274"/>
                  </a:cubicBezTo>
                  <a:lnTo>
                    <a:pt x="5953" y="846"/>
                  </a:lnTo>
                  <a:close/>
                  <a:moveTo>
                    <a:pt x="5072" y="596"/>
                  </a:moveTo>
                  <a:cubicBezTo>
                    <a:pt x="5263" y="631"/>
                    <a:pt x="5441" y="715"/>
                    <a:pt x="5620" y="822"/>
                  </a:cubicBezTo>
                  <a:lnTo>
                    <a:pt x="5620" y="2274"/>
                  </a:lnTo>
                  <a:cubicBezTo>
                    <a:pt x="5620" y="2465"/>
                    <a:pt x="5775" y="2620"/>
                    <a:pt x="5965" y="2620"/>
                  </a:cubicBezTo>
                  <a:lnTo>
                    <a:pt x="6322" y="2620"/>
                  </a:lnTo>
                  <a:cubicBezTo>
                    <a:pt x="6513" y="2620"/>
                    <a:pt x="6668" y="2465"/>
                    <a:pt x="6668" y="2274"/>
                  </a:cubicBezTo>
                  <a:lnTo>
                    <a:pt x="6668" y="1798"/>
                  </a:lnTo>
                  <a:cubicBezTo>
                    <a:pt x="6870" y="2155"/>
                    <a:pt x="7001" y="2572"/>
                    <a:pt x="7037" y="2989"/>
                  </a:cubicBezTo>
                  <a:lnTo>
                    <a:pt x="6501" y="2989"/>
                  </a:lnTo>
                  <a:cubicBezTo>
                    <a:pt x="6406" y="2989"/>
                    <a:pt x="6334" y="3060"/>
                    <a:pt x="6334" y="3155"/>
                  </a:cubicBezTo>
                  <a:cubicBezTo>
                    <a:pt x="6334" y="3239"/>
                    <a:pt x="6406" y="3310"/>
                    <a:pt x="6501" y="3310"/>
                  </a:cubicBezTo>
                  <a:lnTo>
                    <a:pt x="6858" y="3310"/>
                  </a:lnTo>
                  <a:lnTo>
                    <a:pt x="6858" y="3536"/>
                  </a:lnTo>
                  <a:cubicBezTo>
                    <a:pt x="6799" y="3572"/>
                    <a:pt x="6763" y="3632"/>
                    <a:pt x="6763" y="3691"/>
                  </a:cubicBezTo>
                  <a:cubicBezTo>
                    <a:pt x="6763" y="3775"/>
                    <a:pt x="6846" y="3846"/>
                    <a:pt x="6929" y="3846"/>
                  </a:cubicBezTo>
                  <a:cubicBezTo>
                    <a:pt x="7001" y="3846"/>
                    <a:pt x="7084" y="3882"/>
                    <a:pt x="7144" y="3941"/>
                  </a:cubicBezTo>
                  <a:cubicBezTo>
                    <a:pt x="7203" y="4001"/>
                    <a:pt x="7215" y="4072"/>
                    <a:pt x="7215" y="4144"/>
                  </a:cubicBezTo>
                  <a:cubicBezTo>
                    <a:pt x="7203" y="4287"/>
                    <a:pt x="7060" y="4406"/>
                    <a:pt x="6918" y="4406"/>
                  </a:cubicBezTo>
                  <a:lnTo>
                    <a:pt x="6846" y="4406"/>
                  </a:lnTo>
                  <a:lnTo>
                    <a:pt x="6846" y="4394"/>
                  </a:lnTo>
                  <a:cubicBezTo>
                    <a:pt x="6846" y="4298"/>
                    <a:pt x="6763" y="4227"/>
                    <a:pt x="6679" y="4227"/>
                  </a:cubicBezTo>
                  <a:cubicBezTo>
                    <a:pt x="6584" y="4227"/>
                    <a:pt x="6513" y="4298"/>
                    <a:pt x="6513" y="4394"/>
                  </a:cubicBezTo>
                  <a:cubicBezTo>
                    <a:pt x="6513" y="5096"/>
                    <a:pt x="6156" y="5763"/>
                    <a:pt x="5572" y="6144"/>
                  </a:cubicBezTo>
                  <a:lnTo>
                    <a:pt x="5572" y="6108"/>
                  </a:lnTo>
                  <a:lnTo>
                    <a:pt x="5489" y="5370"/>
                  </a:lnTo>
                  <a:cubicBezTo>
                    <a:pt x="5441" y="5013"/>
                    <a:pt x="5155" y="4763"/>
                    <a:pt x="4798" y="4763"/>
                  </a:cubicBezTo>
                  <a:lnTo>
                    <a:pt x="3989" y="4763"/>
                  </a:lnTo>
                  <a:cubicBezTo>
                    <a:pt x="3631" y="4763"/>
                    <a:pt x="3334" y="5025"/>
                    <a:pt x="3298" y="5370"/>
                  </a:cubicBezTo>
                  <a:lnTo>
                    <a:pt x="3215" y="6108"/>
                  </a:lnTo>
                  <a:lnTo>
                    <a:pt x="3215" y="6144"/>
                  </a:lnTo>
                  <a:cubicBezTo>
                    <a:pt x="2977" y="5965"/>
                    <a:pt x="2774" y="5763"/>
                    <a:pt x="2619" y="5525"/>
                  </a:cubicBezTo>
                  <a:cubicBezTo>
                    <a:pt x="2393" y="5180"/>
                    <a:pt x="2274" y="4787"/>
                    <a:pt x="2274" y="4370"/>
                  </a:cubicBezTo>
                  <a:cubicBezTo>
                    <a:pt x="2274" y="4287"/>
                    <a:pt x="2203" y="4203"/>
                    <a:pt x="2107" y="4203"/>
                  </a:cubicBezTo>
                  <a:cubicBezTo>
                    <a:pt x="2024" y="4203"/>
                    <a:pt x="1941" y="4287"/>
                    <a:pt x="1941" y="4370"/>
                  </a:cubicBezTo>
                  <a:lnTo>
                    <a:pt x="1941" y="4394"/>
                  </a:lnTo>
                  <a:lnTo>
                    <a:pt x="1846" y="4394"/>
                  </a:lnTo>
                  <a:cubicBezTo>
                    <a:pt x="1762" y="4394"/>
                    <a:pt x="1691" y="4358"/>
                    <a:pt x="1631" y="4298"/>
                  </a:cubicBezTo>
                  <a:cubicBezTo>
                    <a:pt x="1572" y="4239"/>
                    <a:pt x="1560" y="4167"/>
                    <a:pt x="1560" y="4096"/>
                  </a:cubicBezTo>
                  <a:cubicBezTo>
                    <a:pt x="1572" y="3953"/>
                    <a:pt x="1703" y="3834"/>
                    <a:pt x="1857" y="3834"/>
                  </a:cubicBezTo>
                  <a:cubicBezTo>
                    <a:pt x="1941" y="3834"/>
                    <a:pt x="2024" y="3763"/>
                    <a:pt x="2024" y="3667"/>
                  </a:cubicBezTo>
                  <a:cubicBezTo>
                    <a:pt x="2024" y="3596"/>
                    <a:pt x="1976" y="3536"/>
                    <a:pt x="1905" y="3525"/>
                  </a:cubicBezTo>
                  <a:lnTo>
                    <a:pt x="1905" y="3310"/>
                  </a:lnTo>
                  <a:lnTo>
                    <a:pt x="5775" y="3310"/>
                  </a:lnTo>
                  <a:cubicBezTo>
                    <a:pt x="5858" y="3310"/>
                    <a:pt x="5929" y="3239"/>
                    <a:pt x="5929" y="3155"/>
                  </a:cubicBezTo>
                  <a:cubicBezTo>
                    <a:pt x="5929" y="3060"/>
                    <a:pt x="5858" y="2989"/>
                    <a:pt x="5775" y="2989"/>
                  </a:cubicBezTo>
                  <a:lnTo>
                    <a:pt x="1726" y="2989"/>
                  </a:lnTo>
                  <a:cubicBezTo>
                    <a:pt x="1750" y="2572"/>
                    <a:pt x="1869" y="2155"/>
                    <a:pt x="2096" y="1798"/>
                  </a:cubicBezTo>
                  <a:lnTo>
                    <a:pt x="2096" y="2274"/>
                  </a:lnTo>
                  <a:cubicBezTo>
                    <a:pt x="2096" y="2465"/>
                    <a:pt x="2238" y="2620"/>
                    <a:pt x="2441" y="2620"/>
                  </a:cubicBezTo>
                  <a:lnTo>
                    <a:pt x="2798" y="2620"/>
                  </a:lnTo>
                  <a:cubicBezTo>
                    <a:pt x="2989" y="2620"/>
                    <a:pt x="3131" y="2465"/>
                    <a:pt x="3131" y="2274"/>
                  </a:cubicBezTo>
                  <a:lnTo>
                    <a:pt x="3131" y="822"/>
                  </a:lnTo>
                  <a:cubicBezTo>
                    <a:pt x="3310" y="727"/>
                    <a:pt x="3489" y="655"/>
                    <a:pt x="3691" y="596"/>
                  </a:cubicBezTo>
                  <a:lnTo>
                    <a:pt x="3691" y="2274"/>
                  </a:lnTo>
                  <a:cubicBezTo>
                    <a:pt x="3691" y="2465"/>
                    <a:pt x="3834" y="2620"/>
                    <a:pt x="4024" y="2620"/>
                  </a:cubicBezTo>
                  <a:lnTo>
                    <a:pt x="4727" y="2620"/>
                  </a:lnTo>
                  <a:cubicBezTo>
                    <a:pt x="4917" y="2620"/>
                    <a:pt x="5072" y="2465"/>
                    <a:pt x="5072" y="2274"/>
                  </a:cubicBezTo>
                  <a:lnTo>
                    <a:pt x="5072" y="596"/>
                  </a:lnTo>
                  <a:close/>
                  <a:moveTo>
                    <a:pt x="4822" y="5072"/>
                  </a:moveTo>
                  <a:cubicBezTo>
                    <a:pt x="5001" y="5072"/>
                    <a:pt x="5155" y="5203"/>
                    <a:pt x="5179" y="5406"/>
                  </a:cubicBezTo>
                  <a:lnTo>
                    <a:pt x="5263" y="6144"/>
                  </a:lnTo>
                  <a:cubicBezTo>
                    <a:pt x="5263" y="6275"/>
                    <a:pt x="5191" y="6430"/>
                    <a:pt x="5060" y="6501"/>
                  </a:cubicBezTo>
                  <a:lnTo>
                    <a:pt x="4560" y="6739"/>
                  </a:lnTo>
                  <a:cubicBezTo>
                    <a:pt x="4513" y="6763"/>
                    <a:pt x="4459" y="6775"/>
                    <a:pt x="4404" y="6775"/>
                  </a:cubicBezTo>
                  <a:cubicBezTo>
                    <a:pt x="4349" y="6775"/>
                    <a:pt x="4292" y="6763"/>
                    <a:pt x="4239" y="6739"/>
                  </a:cubicBezTo>
                  <a:lnTo>
                    <a:pt x="3751" y="6501"/>
                  </a:lnTo>
                  <a:cubicBezTo>
                    <a:pt x="3608" y="6430"/>
                    <a:pt x="3536" y="6299"/>
                    <a:pt x="3548" y="6144"/>
                  </a:cubicBezTo>
                  <a:lnTo>
                    <a:pt x="3643" y="5406"/>
                  </a:lnTo>
                  <a:cubicBezTo>
                    <a:pt x="3655" y="5227"/>
                    <a:pt x="3822" y="5072"/>
                    <a:pt x="4001" y="5072"/>
                  </a:cubicBezTo>
                  <a:close/>
                  <a:moveTo>
                    <a:pt x="5489" y="6561"/>
                  </a:moveTo>
                  <a:lnTo>
                    <a:pt x="5489" y="7120"/>
                  </a:lnTo>
                  <a:cubicBezTo>
                    <a:pt x="5489" y="7370"/>
                    <a:pt x="5620" y="7608"/>
                    <a:pt x="5822" y="7716"/>
                  </a:cubicBezTo>
                  <a:cubicBezTo>
                    <a:pt x="5465" y="8168"/>
                    <a:pt x="4953" y="8418"/>
                    <a:pt x="4405" y="8418"/>
                  </a:cubicBezTo>
                  <a:cubicBezTo>
                    <a:pt x="3846" y="8418"/>
                    <a:pt x="3334" y="8168"/>
                    <a:pt x="3000" y="7739"/>
                  </a:cubicBezTo>
                  <a:cubicBezTo>
                    <a:pt x="3215" y="7620"/>
                    <a:pt x="3346" y="7394"/>
                    <a:pt x="3346" y="7144"/>
                  </a:cubicBezTo>
                  <a:lnTo>
                    <a:pt x="3346" y="6573"/>
                  </a:lnTo>
                  <a:lnTo>
                    <a:pt x="3370" y="6573"/>
                  </a:lnTo>
                  <a:cubicBezTo>
                    <a:pt x="3429" y="6668"/>
                    <a:pt x="3524" y="6727"/>
                    <a:pt x="3608" y="6787"/>
                  </a:cubicBezTo>
                  <a:lnTo>
                    <a:pt x="4096" y="7025"/>
                  </a:lnTo>
                  <a:cubicBezTo>
                    <a:pt x="4203" y="7073"/>
                    <a:pt x="4310" y="7096"/>
                    <a:pt x="4417" y="7096"/>
                  </a:cubicBezTo>
                  <a:cubicBezTo>
                    <a:pt x="4513" y="7096"/>
                    <a:pt x="4620" y="7073"/>
                    <a:pt x="4727" y="7025"/>
                  </a:cubicBezTo>
                  <a:lnTo>
                    <a:pt x="5215" y="6787"/>
                  </a:lnTo>
                  <a:cubicBezTo>
                    <a:pt x="5322" y="6739"/>
                    <a:pt x="5394" y="6668"/>
                    <a:pt x="5453" y="6573"/>
                  </a:cubicBezTo>
                  <a:cubicBezTo>
                    <a:pt x="5465" y="6573"/>
                    <a:pt x="5465" y="6573"/>
                    <a:pt x="5489" y="6561"/>
                  </a:cubicBezTo>
                  <a:close/>
                  <a:moveTo>
                    <a:pt x="2298" y="7966"/>
                  </a:moveTo>
                  <a:lnTo>
                    <a:pt x="2298" y="9299"/>
                  </a:lnTo>
                  <a:lnTo>
                    <a:pt x="2107" y="9299"/>
                  </a:lnTo>
                  <a:cubicBezTo>
                    <a:pt x="1976" y="9299"/>
                    <a:pt x="1857" y="9347"/>
                    <a:pt x="1750" y="9406"/>
                  </a:cubicBezTo>
                  <a:lnTo>
                    <a:pt x="1750" y="8120"/>
                  </a:lnTo>
                  <a:lnTo>
                    <a:pt x="2298" y="7966"/>
                  </a:lnTo>
                  <a:close/>
                  <a:moveTo>
                    <a:pt x="6501" y="7966"/>
                  </a:moveTo>
                  <a:lnTo>
                    <a:pt x="7049" y="8120"/>
                  </a:lnTo>
                  <a:lnTo>
                    <a:pt x="7049" y="9406"/>
                  </a:lnTo>
                  <a:cubicBezTo>
                    <a:pt x="6941" y="9347"/>
                    <a:pt x="6822" y="9299"/>
                    <a:pt x="6691" y="9299"/>
                  </a:cubicBezTo>
                  <a:lnTo>
                    <a:pt x="6501" y="9299"/>
                  </a:lnTo>
                  <a:lnTo>
                    <a:pt x="6501" y="7966"/>
                  </a:lnTo>
                  <a:close/>
                  <a:moveTo>
                    <a:pt x="4048" y="0"/>
                  </a:moveTo>
                  <a:cubicBezTo>
                    <a:pt x="3881" y="0"/>
                    <a:pt x="3762" y="96"/>
                    <a:pt x="3715" y="250"/>
                  </a:cubicBezTo>
                  <a:cubicBezTo>
                    <a:pt x="3477" y="310"/>
                    <a:pt x="3239" y="381"/>
                    <a:pt x="3036" y="500"/>
                  </a:cubicBezTo>
                  <a:cubicBezTo>
                    <a:pt x="3012" y="500"/>
                    <a:pt x="3012" y="488"/>
                    <a:pt x="3000" y="488"/>
                  </a:cubicBezTo>
                  <a:cubicBezTo>
                    <a:pt x="2965" y="468"/>
                    <a:pt x="2922" y="456"/>
                    <a:pt x="2878" y="456"/>
                  </a:cubicBezTo>
                  <a:cubicBezTo>
                    <a:pt x="2819" y="456"/>
                    <a:pt x="2757" y="477"/>
                    <a:pt x="2703" y="524"/>
                  </a:cubicBezTo>
                  <a:lnTo>
                    <a:pt x="2322" y="798"/>
                  </a:lnTo>
                  <a:cubicBezTo>
                    <a:pt x="2179" y="905"/>
                    <a:pt x="2107" y="1060"/>
                    <a:pt x="2107" y="1215"/>
                  </a:cubicBezTo>
                  <a:lnTo>
                    <a:pt x="2107" y="1227"/>
                  </a:lnTo>
                  <a:cubicBezTo>
                    <a:pt x="1691" y="1727"/>
                    <a:pt x="1453" y="2346"/>
                    <a:pt x="1405" y="2989"/>
                  </a:cubicBezTo>
                  <a:lnTo>
                    <a:pt x="1214" y="2989"/>
                  </a:lnTo>
                  <a:cubicBezTo>
                    <a:pt x="1131" y="2989"/>
                    <a:pt x="1048" y="3060"/>
                    <a:pt x="1048" y="3155"/>
                  </a:cubicBezTo>
                  <a:cubicBezTo>
                    <a:pt x="1048" y="3239"/>
                    <a:pt x="1131" y="3310"/>
                    <a:pt x="1214" y="3310"/>
                  </a:cubicBezTo>
                  <a:lnTo>
                    <a:pt x="1572" y="3310"/>
                  </a:lnTo>
                  <a:lnTo>
                    <a:pt x="1572" y="3584"/>
                  </a:lnTo>
                  <a:cubicBezTo>
                    <a:pt x="1381" y="3667"/>
                    <a:pt x="1250" y="3846"/>
                    <a:pt x="1226" y="4060"/>
                  </a:cubicBezTo>
                  <a:cubicBezTo>
                    <a:pt x="1214" y="4227"/>
                    <a:pt x="1274" y="4406"/>
                    <a:pt x="1381" y="4525"/>
                  </a:cubicBezTo>
                  <a:cubicBezTo>
                    <a:pt x="1500" y="4644"/>
                    <a:pt x="1667" y="4715"/>
                    <a:pt x="1822" y="4715"/>
                  </a:cubicBezTo>
                  <a:lnTo>
                    <a:pt x="1941" y="4715"/>
                  </a:lnTo>
                  <a:cubicBezTo>
                    <a:pt x="1988" y="5060"/>
                    <a:pt x="2119" y="5394"/>
                    <a:pt x="2298" y="5691"/>
                  </a:cubicBezTo>
                  <a:cubicBezTo>
                    <a:pt x="2477" y="5965"/>
                    <a:pt x="2703" y="6203"/>
                    <a:pt x="2977" y="6382"/>
                  </a:cubicBezTo>
                  <a:lnTo>
                    <a:pt x="2977" y="7144"/>
                  </a:lnTo>
                  <a:cubicBezTo>
                    <a:pt x="2977" y="7311"/>
                    <a:pt x="2869" y="7442"/>
                    <a:pt x="2715" y="7477"/>
                  </a:cubicBezTo>
                  <a:lnTo>
                    <a:pt x="869" y="8037"/>
                  </a:lnTo>
                  <a:cubicBezTo>
                    <a:pt x="357" y="8180"/>
                    <a:pt x="0" y="8656"/>
                    <a:pt x="0" y="9192"/>
                  </a:cubicBezTo>
                  <a:lnTo>
                    <a:pt x="0" y="11037"/>
                  </a:lnTo>
                  <a:cubicBezTo>
                    <a:pt x="0" y="11133"/>
                    <a:pt x="71" y="11204"/>
                    <a:pt x="155" y="11204"/>
                  </a:cubicBezTo>
                  <a:cubicBezTo>
                    <a:pt x="250" y="11204"/>
                    <a:pt x="322" y="11133"/>
                    <a:pt x="322" y="11037"/>
                  </a:cubicBezTo>
                  <a:lnTo>
                    <a:pt x="322" y="9192"/>
                  </a:lnTo>
                  <a:cubicBezTo>
                    <a:pt x="322" y="8811"/>
                    <a:pt x="595" y="8454"/>
                    <a:pt x="964" y="8347"/>
                  </a:cubicBezTo>
                  <a:lnTo>
                    <a:pt x="1393" y="8216"/>
                  </a:lnTo>
                  <a:lnTo>
                    <a:pt x="1393" y="11037"/>
                  </a:lnTo>
                  <a:cubicBezTo>
                    <a:pt x="1393" y="11133"/>
                    <a:pt x="1465" y="11204"/>
                    <a:pt x="1560" y="11204"/>
                  </a:cubicBezTo>
                  <a:cubicBezTo>
                    <a:pt x="1643" y="11204"/>
                    <a:pt x="1715" y="11133"/>
                    <a:pt x="1715" y="11037"/>
                  </a:cubicBezTo>
                  <a:lnTo>
                    <a:pt x="1715" y="9978"/>
                  </a:lnTo>
                  <a:cubicBezTo>
                    <a:pt x="1715" y="9787"/>
                    <a:pt x="1881" y="9621"/>
                    <a:pt x="2084" y="9621"/>
                  </a:cubicBezTo>
                  <a:lnTo>
                    <a:pt x="2774" y="9621"/>
                  </a:lnTo>
                  <a:cubicBezTo>
                    <a:pt x="2869" y="9621"/>
                    <a:pt x="2941" y="9549"/>
                    <a:pt x="2941" y="9466"/>
                  </a:cubicBezTo>
                  <a:cubicBezTo>
                    <a:pt x="2941" y="9371"/>
                    <a:pt x="2869" y="9299"/>
                    <a:pt x="2774" y="9299"/>
                  </a:cubicBezTo>
                  <a:lnTo>
                    <a:pt x="2584" y="9299"/>
                  </a:lnTo>
                  <a:lnTo>
                    <a:pt x="2584" y="7858"/>
                  </a:lnTo>
                  <a:lnTo>
                    <a:pt x="2631" y="7835"/>
                  </a:lnTo>
                  <a:cubicBezTo>
                    <a:pt x="3012" y="8406"/>
                    <a:pt x="3655" y="8751"/>
                    <a:pt x="4358" y="8751"/>
                  </a:cubicBezTo>
                  <a:cubicBezTo>
                    <a:pt x="5060" y="8751"/>
                    <a:pt x="5679" y="8406"/>
                    <a:pt x="6084" y="7835"/>
                  </a:cubicBezTo>
                  <a:lnTo>
                    <a:pt x="6120" y="7858"/>
                  </a:lnTo>
                  <a:lnTo>
                    <a:pt x="6120" y="9299"/>
                  </a:lnTo>
                  <a:lnTo>
                    <a:pt x="3477" y="9299"/>
                  </a:lnTo>
                  <a:cubicBezTo>
                    <a:pt x="3381" y="9299"/>
                    <a:pt x="3310" y="9371"/>
                    <a:pt x="3310" y="9466"/>
                  </a:cubicBezTo>
                  <a:cubicBezTo>
                    <a:pt x="3310" y="9549"/>
                    <a:pt x="3381" y="9621"/>
                    <a:pt x="3477" y="9621"/>
                  </a:cubicBezTo>
                  <a:lnTo>
                    <a:pt x="6632" y="9621"/>
                  </a:lnTo>
                  <a:cubicBezTo>
                    <a:pt x="6822" y="9621"/>
                    <a:pt x="6989" y="9787"/>
                    <a:pt x="6989" y="9978"/>
                  </a:cubicBezTo>
                  <a:lnTo>
                    <a:pt x="6989" y="11037"/>
                  </a:lnTo>
                  <a:cubicBezTo>
                    <a:pt x="6989" y="11133"/>
                    <a:pt x="7060" y="11204"/>
                    <a:pt x="7156" y="11204"/>
                  </a:cubicBezTo>
                  <a:cubicBezTo>
                    <a:pt x="7239" y="11204"/>
                    <a:pt x="7310" y="11133"/>
                    <a:pt x="7310" y="11037"/>
                  </a:cubicBezTo>
                  <a:lnTo>
                    <a:pt x="7310" y="8216"/>
                  </a:lnTo>
                  <a:lnTo>
                    <a:pt x="7751" y="8347"/>
                  </a:lnTo>
                  <a:cubicBezTo>
                    <a:pt x="8120" y="8454"/>
                    <a:pt x="8382" y="8811"/>
                    <a:pt x="8382" y="9192"/>
                  </a:cubicBezTo>
                  <a:lnTo>
                    <a:pt x="8382" y="11037"/>
                  </a:lnTo>
                  <a:cubicBezTo>
                    <a:pt x="8382" y="11133"/>
                    <a:pt x="8465" y="11204"/>
                    <a:pt x="8549" y="11204"/>
                  </a:cubicBezTo>
                  <a:cubicBezTo>
                    <a:pt x="8644" y="11204"/>
                    <a:pt x="8715" y="11133"/>
                    <a:pt x="8715" y="11037"/>
                  </a:cubicBezTo>
                  <a:lnTo>
                    <a:pt x="8715" y="9192"/>
                  </a:lnTo>
                  <a:cubicBezTo>
                    <a:pt x="8775" y="8656"/>
                    <a:pt x="8418" y="8180"/>
                    <a:pt x="7894" y="8037"/>
                  </a:cubicBezTo>
                  <a:lnTo>
                    <a:pt x="6048" y="7489"/>
                  </a:lnTo>
                  <a:cubicBezTo>
                    <a:pt x="5906" y="7442"/>
                    <a:pt x="5798" y="7287"/>
                    <a:pt x="5798" y="7144"/>
                  </a:cubicBezTo>
                  <a:lnTo>
                    <a:pt x="5798" y="6382"/>
                  </a:lnTo>
                  <a:cubicBezTo>
                    <a:pt x="6358" y="6001"/>
                    <a:pt x="6739" y="5382"/>
                    <a:pt x="6822" y="4715"/>
                  </a:cubicBezTo>
                  <a:lnTo>
                    <a:pt x="6929" y="4715"/>
                  </a:lnTo>
                  <a:cubicBezTo>
                    <a:pt x="7263" y="4715"/>
                    <a:pt x="7525" y="4477"/>
                    <a:pt x="7561" y="4179"/>
                  </a:cubicBezTo>
                  <a:cubicBezTo>
                    <a:pt x="7572" y="4013"/>
                    <a:pt x="7513" y="3834"/>
                    <a:pt x="7406" y="3715"/>
                  </a:cubicBezTo>
                  <a:cubicBezTo>
                    <a:pt x="7346" y="3656"/>
                    <a:pt x="7287" y="3608"/>
                    <a:pt x="7215" y="3572"/>
                  </a:cubicBezTo>
                  <a:lnTo>
                    <a:pt x="7215" y="3310"/>
                  </a:lnTo>
                  <a:lnTo>
                    <a:pt x="7572" y="3310"/>
                  </a:lnTo>
                  <a:cubicBezTo>
                    <a:pt x="7656" y="3310"/>
                    <a:pt x="7739" y="3239"/>
                    <a:pt x="7739" y="3155"/>
                  </a:cubicBezTo>
                  <a:cubicBezTo>
                    <a:pt x="7739" y="3060"/>
                    <a:pt x="7656" y="2989"/>
                    <a:pt x="7572" y="2989"/>
                  </a:cubicBezTo>
                  <a:lnTo>
                    <a:pt x="7382" y="2989"/>
                  </a:lnTo>
                  <a:cubicBezTo>
                    <a:pt x="7346" y="2346"/>
                    <a:pt x="7096" y="1727"/>
                    <a:pt x="6679" y="1227"/>
                  </a:cubicBezTo>
                  <a:lnTo>
                    <a:pt x="6679" y="1215"/>
                  </a:lnTo>
                  <a:cubicBezTo>
                    <a:pt x="6679" y="1048"/>
                    <a:pt x="6608" y="905"/>
                    <a:pt x="6465" y="798"/>
                  </a:cubicBezTo>
                  <a:lnTo>
                    <a:pt x="6084" y="524"/>
                  </a:lnTo>
                  <a:cubicBezTo>
                    <a:pt x="6024" y="487"/>
                    <a:pt x="5964" y="463"/>
                    <a:pt x="5900" y="463"/>
                  </a:cubicBezTo>
                  <a:cubicBezTo>
                    <a:pt x="5864" y="463"/>
                    <a:pt x="5826" y="471"/>
                    <a:pt x="5786" y="488"/>
                  </a:cubicBezTo>
                  <a:cubicBezTo>
                    <a:pt x="5775" y="488"/>
                    <a:pt x="5775" y="500"/>
                    <a:pt x="5751" y="500"/>
                  </a:cubicBezTo>
                  <a:cubicBezTo>
                    <a:pt x="5536" y="381"/>
                    <a:pt x="5310" y="310"/>
                    <a:pt x="5072" y="250"/>
                  </a:cubicBezTo>
                  <a:cubicBezTo>
                    <a:pt x="5024" y="96"/>
                    <a:pt x="4905" y="0"/>
                    <a:pt x="473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0820;p64"/>
            <p:cNvSpPr/>
            <p:nvPr/>
          </p:nvSpPr>
          <p:spPr>
            <a:xfrm>
              <a:off x="5420533" y="4102440"/>
              <a:ext cx="10581" cy="10201"/>
            </a:xfrm>
            <a:custGeom>
              <a:avLst/>
              <a:gdLst/>
              <a:ahLst/>
              <a:cxnLst/>
              <a:rect l="l" t="t" r="r" b="b"/>
              <a:pathLst>
                <a:path w="334" h="322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cubicBezTo>
                    <a:pt x="0" y="251"/>
                    <a:pt x="84" y="322"/>
                    <a:pt x="167" y="322"/>
                  </a:cubicBezTo>
                  <a:cubicBezTo>
                    <a:pt x="262" y="322"/>
                    <a:pt x="334" y="251"/>
                    <a:pt x="334" y="167"/>
                  </a:cubicBez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0821;p64"/>
            <p:cNvSpPr/>
            <p:nvPr/>
          </p:nvSpPr>
          <p:spPr>
            <a:xfrm>
              <a:off x="5554064" y="4102440"/>
              <a:ext cx="10201" cy="10201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74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11601;p65"/>
          <p:cNvGrpSpPr/>
          <p:nvPr/>
        </p:nvGrpSpPr>
        <p:grpSpPr>
          <a:xfrm>
            <a:off x="6030199" y="2206056"/>
            <a:ext cx="333285" cy="350682"/>
            <a:chOff x="7105923" y="1978545"/>
            <a:chExt cx="333285" cy="350682"/>
          </a:xfrm>
        </p:grpSpPr>
        <p:sp>
          <p:nvSpPr>
            <p:cNvPr id="76" name="Google Shape;11602;p65"/>
            <p:cNvSpPr/>
            <p:nvPr/>
          </p:nvSpPr>
          <p:spPr>
            <a:xfrm>
              <a:off x="7128632" y="2237978"/>
              <a:ext cx="220059" cy="91249"/>
            </a:xfrm>
            <a:custGeom>
              <a:avLst/>
              <a:gdLst/>
              <a:ahLst/>
              <a:cxnLst/>
              <a:rect l="l" t="t" r="r" b="b"/>
              <a:pathLst>
                <a:path w="6919" h="2869" extrusionOk="0">
                  <a:moveTo>
                    <a:pt x="6271" y="1"/>
                  </a:moveTo>
                  <a:cubicBezTo>
                    <a:pt x="6254" y="1"/>
                    <a:pt x="6235" y="4"/>
                    <a:pt x="6216" y="11"/>
                  </a:cubicBezTo>
                  <a:cubicBezTo>
                    <a:pt x="6133" y="23"/>
                    <a:pt x="6073" y="107"/>
                    <a:pt x="6097" y="202"/>
                  </a:cubicBezTo>
                  <a:cubicBezTo>
                    <a:pt x="6323" y="1214"/>
                    <a:pt x="6549" y="1893"/>
                    <a:pt x="6597" y="2059"/>
                  </a:cubicBezTo>
                  <a:lnTo>
                    <a:pt x="6597" y="2083"/>
                  </a:lnTo>
                  <a:cubicBezTo>
                    <a:pt x="6549" y="2143"/>
                    <a:pt x="6335" y="2274"/>
                    <a:pt x="5668" y="2393"/>
                  </a:cubicBezTo>
                  <a:cubicBezTo>
                    <a:pt x="5073" y="2500"/>
                    <a:pt x="4287" y="2559"/>
                    <a:pt x="3466" y="2559"/>
                  </a:cubicBezTo>
                  <a:cubicBezTo>
                    <a:pt x="2644" y="2559"/>
                    <a:pt x="1870" y="2500"/>
                    <a:pt x="1263" y="2393"/>
                  </a:cubicBezTo>
                  <a:cubicBezTo>
                    <a:pt x="596" y="2274"/>
                    <a:pt x="370" y="2143"/>
                    <a:pt x="346" y="2083"/>
                  </a:cubicBezTo>
                  <a:lnTo>
                    <a:pt x="346" y="2059"/>
                  </a:lnTo>
                  <a:cubicBezTo>
                    <a:pt x="406" y="1893"/>
                    <a:pt x="620" y="1214"/>
                    <a:pt x="834" y="202"/>
                  </a:cubicBezTo>
                  <a:cubicBezTo>
                    <a:pt x="846" y="107"/>
                    <a:pt x="799" y="23"/>
                    <a:pt x="715" y="11"/>
                  </a:cubicBezTo>
                  <a:cubicBezTo>
                    <a:pt x="699" y="7"/>
                    <a:pt x="683" y="5"/>
                    <a:pt x="668" y="5"/>
                  </a:cubicBezTo>
                  <a:cubicBezTo>
                    <a:pt x="594" y="5"/>
                    <a:pt x="535" y="52"/>
                    <a:pt x="525" y="131"/>
                  </a:cubicBezTo>
                  <a:cubicBezTo>
                    <a:pt x="263" y="1250"/>
                    <a:pt x="25" y="1988"/>
                    <a:pt x="13" y="2000"/>
                  </a:cubicBezTo>
                  <a:cubicBezTo>
                    <a:pt x="1" y="2024"/>
                    <a:pt x="1" y="2047"/>
                    <a:pt x="1" y="2059"/>
                  </a:cubicBezTo>
                  <a:lnTo>
                    <a:pt x="1" y="2083"/>
                  </a:lnTo>
                  <a:cubicBezTo>
                    <a:pt x="1" y="2345"/>
                    <a:pt x="346" y="2536"/>
                    <a:pt x="1096" y="2678"/>
                  </a:cubicBezTo>
                  <a:cubicBezTo>
                    <a:pt x="1727" y="2798"/>
                    <a:pt x="2573" y="2869"/>
                    <a:pt x="3454" y="2869"/>
                  </a:cubicBezTo>
                  <a:cubicBezTo>
                    <a:pt x="4347" y="2869"/>
                    <a:pt x="5180" y="2809"/>
                    <a:pt x="5799" y="2678"/>
                  </a:cubicBezTo>
                  <a:cubicBezTo>
                    <a:pt x="6549" y="2524"/>
                    <a:pt x="6907" y="2345"/>
                    <a:pt x="6907" y="2083"/>
                  </a:cubicBezTo>
                  <a:lnTo>
                    <a:pt x="6907" y="2059"/>
                  </a:lnTo>
                  <a:cubicBezTo>
                    <a:pt x="6918" y="2036"/>
                    <a:pt x="6918" y="2000"/>
                    <a:pt x="6918" y="1988"/>
                  </a:cubicBezTo>
                  <a:cubicBezTo>
                    <a:pt x="6918" y="1988"/>
                    <a:pt x="6668" y="1250"/>
                    <a:pt x="6406" y="131"/>
                  </a:cubicBezTo>
                  <a:cubicBezTo>
                    <a:pt x="6397" y="54"/>
                    <a:pt x="6342" y="1"/>
                    <a:pt x="627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603;p65"/>
            <p:cNvSpPr/>
            <p:nvPr/>
          </p:nvSpPr>
          <p:spPr>
            <a:xfrm>
              <a:off x="7105923" y="2079271"/>
              <a:ext cx="266621" cy="145063"/>
            </a:xfrm>
            <a:custGeom>
              <a:avLst/>
              <a:gdLst/>
              <a:ahLst/>
              <a:cxnLst/>
              <a:rect l="l" t="t" r="r" b="b"/>
              <a:pathLst>
                <a:path w="8383" h="4561" extrusionOk="0">
                  <a:moveTo>
                    <a:pt x="4227" y="310"/>
                  </a:moveTo>
                  <a:cubicBezTo>
                    <a:pt x="5287" y="310"/>
                    <a:pt x="6275" y="418"/>
                    <a:pt x="7037" y="596"/>
                  </a:cubicBezTo>
                  <a:cubicBezTo>
                    <a:pt x="7763" y="775"/>
                    <a:pt x="8097" y="989"/>
                    <a:pt x="8097" y="1132"/>
                  </a:cubicBezTo>
                  <a:cubicBezTo>
                    <a:pt x="8049" y="1191"/>
                    <a:pt x="7966" y="1275"/>
                    <a:pt x="7811" y="1370"/>
                  </a:cubicBezTo>
                  <a:cubicBezTo>
                    <a:pt x="7621" y="1477"/>
                    <a:pt x="7335" y="1572"/>
                    <a:pt x="6990" y="1668"/>
                  </a:cubicBezTo>
                  <a:cubicBezTo>
                    <a:pt x="6835" y="1715"/>
                    <a:pt x="6668" y="1739"/>
                    <a:pt x="6489" y="1775"/>
                  </a:cubicBezTo>
                  <a:cubicBezTo>
                    <a:pt x="6454" y="1775"/>
                    <a:pt x="6418" y="1787"/>
                    <a:pt x="6382" y="1787"/>
                  </a:cubicBezTo>
                  <a:lnTo>
                    <a:pt x="6347" y="1787"/>
                  </a:lnTo>
                  <a:cubicBezTo>
                    <a:pt x="6323" y="1787"/>
                    <a:pt x="6287" y="1799"/>
                    <a:pt x="6263" y="1799"/>
                  </a:cubicBezTo>
                  <a:lnTo>
                    <a:pt x="6228" y="1799"/>
                  </a:lnTo>
                  <a:cubicBezTo>
                    <a:pt x="6192" y="1799"/>
                    <a:pt x="6156" y="1811"/>
                    <a:pt x="6120" y="1811"/>
                  </a:cubicBezTo>
                  <a:lnTo>
                    <a:pt x="6097" y="1811"/>
                  </a:lnTo>
                  <a:cubicBezTo>
                    <a:pt x="6061" y="1811"/>
                    <a:pt x="6025" y="1834"/>
                    <a:pt x="5977" y="1834"/>
                  </a:cubicBezTo>
                  <a:lnTo>
                    <a:pt x="5942" y="1834"/>
                  </a:lnTo>
                  <a:cubicBezTo>
                    <a:pt x="5906" y="1834"/>
                    <a:pt x="5882" y="1834"/>
                    <a:pt x="5847" y="1846"/>
                  </a:cubicBezTo>
                  <a:lnTo>
                    <a:pt x="5799" y="1846"/>
                  </a:lnTo>
                  <a:cubicBezTo>
                    <a:pt x="5763" y="1846"/>
                    <a:pt x="5716" y="1858"/>
                    <a:pt x="5680" y="1858"/>
                  </a:cubicBezTo>
                  <a:lnTo>
                    <a:pt x="5668" y="1858"/>
                  </a:lnTo>
                  <a:cubicBezTo>
                    <a:pt x="5644" y="1858"/>
                    <a:pt x="5596" y="1858"/>
                    <a:pt x="5561" y="1870"/>
                  </a:cubicBezTo>
                  <a:lnTo>
                    <a:pt x="5382" y="1870"/>
                  </a:lnTo>
                  <a:cubicBezTo>
                    <a:pt x="5346" y="1870"/>
                    <a:pt x="5299" y="1870"/>
                    <a:pt x="5263" y="1894"/>
                  </a:cubicBezTo>
                  <a:lnTo>
                    <a:pt x="3156" y="1894"/>
                  </a:lnTo>
                  <a:cubicBezTo>
                    <a:pt x="3108" y="1894"/>
                    <a:pt x="3060" y="1894"/>
                    <a:pt x="3037" y="1870"/>
                  </a:cubicBezTo>
                  <a:lnTo>
                    <a:pt x="2858" y="1870"/>
                  </a:lnTo>
                  <a:cubicBezTo>
                    <a:pt x="2810" y="1870"/>
                    <a:pt x="2787" y="1870"/>
                    <a:pt x="2751" y="1858"/>
                  </a:cubicBezTo>
                  <a:lnTo>
                    <a:pt x="2739" y="1858"/>
                  </a:lnTo>
                  <a:cubicBezTo>
                    <a:pt x="2691" y="1858"/>
                    <a:pt x="2644" y="1846"/>
                    <a:pt x="2620" y="1846"/>
                  </a:cubicBezTo>
                  <a:lnTo>
                    <a:pt x="2572" y="1846"/>
                  </a:lnTo>
                  <a:cubicBezTo>
                    <a:pt x="2548" y="1846"/>
                    <a:pt x="2513" y="1846"/>
                    <a:pt x="2489" y="1834"/>
                  </a:cubicBezTo>
                  <a:lnTo>
                    <a:pt x="2441" y="1834"/>
                  </a:lnTo>
                  <a:cubicBezTo>
                    <a:pt x="2394" y="1834"/>
                    <a:pt x="2370" y="1811"/>
                    <a:pt x="2322" y="1811"/>
                  </a:cubicBezTo>
                  <a:lnTo>
                    <a:pt x="2310" y="1811"/>
                  </a:lnTo>
                  <a:cubicBezTo>
                    <a:pt x="2263" y="1811"/>
                    <a:pt x="2227" y="1799"/>
                    <a:pt x="2191" y="1799"/>
                  </a:cubicBezTo>
                  <a:lnTo>
                    <a:pt x="2156" y="1799"/>
                  </a:lnTo>
                  <a:cubicBezTo>
                    <a:pt x="2132" y="1799"/>
                    <a:pt x="2096" y="1787"/>
                    <a:pt x="2072" y="1787"/>
                  </a:cubicBezTo>
                  <a:lnTo>
                    <a:pt x="2037" y="1787"/>
                  </a:lnTo>
                  <a:cubicBezTo>
                    <a:pt x="1989" y="1787"/>
                    <a:pt x="1965" y="1775"/>
                    <a:pt x="1917" y="1775"/>
                  </a:cubicBezTo>
                  <a:cubicBezTo>
                    <a:pt x="1739" y="1739"/>
                    <a:pt x="1572" y="1715"/>
                    <a:pt x="1417" y="1668"/>
                  </a:cubicBezTo>
                  <a:cubicBezTo>
                    <a:pt x="679" y="1489"/>
                    <a:pt x="358" y="1263"/>
                    <a:pt x="358" y="1132"/>
                  </a:cubicBezTo>
                  <a:cubicBezTo>
                    <a:pt x="358" y="1072"/>
                    <a:pt x="441" y="977"/>
                    <a:pt x="596" y="894"/>
                  </a:cubicBezTo>
                  <a:cubicBezTo>
                    <a:pt x="786" y="787"/>
                    <a:pt x="1072" y="680"/>
                    <a:pt x="1417" y="596"/>
                  </a:cubicBezTo>
                  <a:cubicBezTo>
                    <a:pt x="2156" y="418"/>
                    <a:pt x="3156" y="310"/>
                    <a:pt x="4227" y="310"/>
                  </a:cubicBezTo>
                  <a:close/>
                  <a:moveTo>
                    <a:pt x="6347" y="2108"/>
                  </a:moveTo>
                  <a:lnTo>
                    <a:pt x="6347" y="2180"/>
                  </a:lnTo>
                  <a:cubicBezTo>
                    <a:pt x="6347" y="2239"/>
                    <a:pt x="6370" y="2287"/>
                    <a:pt x="6370" y="2346"/>
                  </a:cubicBezTo>
                  <a:lnTo>
                    <a:pt x="6370" y="2442"/>
                  </a:lnTo>
                  <a:cubicBezTo>
                    <a:pt x="6370" y="2513"/>
                    <a:pt x="6382" y="2608"/>
                    <a:pt x="6382" y="2680"/>
                  </a:cubicBezTo>
                  <a:lnTo>
                    <a:pt x="6382" y="2692"/>
                  </a:lnTo>
                  <a:cubicBezTo>
                    <a:pt x="6382" y="2739"/>
                    <a:pt x="6394" y="2799"/>
                    <a:pt x="6394" y="2846"/>
                  </a:cubicBezTo>
                  <a:cubicBezTo>
                    <a:pt x="5739" y="2930"/>
                    <a:pt x="4965" y="2977"/>
                    <a:pt x="4180" y="2977"/>
                  </a:cubicBezTo>
                  <a:cubicBezTo>
                    <a:pt x="3394" y="2977"/>
                    <a:pt x="2620" y="2930"/>
                    <a:pt x="1929" y="2823"/>
                  </a:cubicBezTo>
                  <a:cubicBezTo>
                    <a:pt x="1929" y="2787"/>
                    <a:pt x="1953" y="2727"/>
                    <a:pt x="1953" y="2680"/>
                  </a:cubicBezTo>
                  <a:lnTo>
                    <a:pt x="1953" y="2668"/>
                  </a:lnTo>
                  <a:cubicBezTo>
                    <a:pt x="1965" y="2585"/>
                    <a:pt x="1965" y="2501"/>
                    <a:pt x="1965" y="2418"/>
                  </a:cubicBezTo>
                  <a:cubicBezTo>
                    <a:pt x="1965" y="2394"/>
                    <a:pt x="1965" y="2370"/>
                    <a:pt x="1977" y="2334"/>
                  </a:cubicBezTo>
                  <a:cubicBezTo>
                    <a:pt x="1977" y="2287"/>
                    <a:pt x="1989" y="2227"/>
                    <a:pt x="1989" y="2180"/>
                  </a:cubicBezTo>
                  <a:lnTo>
                    <a:pt x="1989" y="2108"/>
                  </a:lnTo>
                  <a:cubicBezTo>
                    <a:pt x="2322" y="2156"/>
                    <a:pt x="2656" y="2204"/>
                    <a:pt x="3037" y="2227"/>
                  </a:cubicBezTo>
                  <a:lnTo>
                    <a:pt x="3120" y="2227"/>
                  </a:lnTo>
                  <a:cubicBezTo>
                    <a:pt x="3180" y="2227"/>
                    <a:pt x="3239" y="2227"/>
                    <a:pt x="3299" y="2251"/>
                  </a:cubicBezTo>
                  <a:lnTo>
                    <a:pt x="5037" y="2251"/>
                  </a:lnTo>
                  <a:cubicBezTo>
                    <a:pt x="5096" y="2251"/>
                    <a:pt x="5156" y="2251"/>
                    <a:pt x="5239" y="2227"/>
                  </a:cubicBezTo>
                  <a:lnTo>
                    <a:pt x="5311" y="2227"/>
                  </a:lnTo>
                  <a:cubicBezTo>
                    <a:pt x="5680" y="2204"/>
                    <a:pt x="6025" y="2168"/>
                    <a:pt x="6347" y="2108"/>
                  </a:cubicBezTo>
                  <a:close/>
                  <a:moveTo>
                    <a:pt x="4180" y="1"/>
                  </a:moveTo>
                  <a:cubicBezTo>
                    <a:pt x="3096" y="1"/>
                    <a:pt x="2060" y="108"/>
                    <a:pt x="1286" y="287"/>
                  </a:cubicBezTo>
                  <a:cubicBezTo>
                    <a:pt x="429" y="489"/>
                    <a:pt x="1" y="775"/>
                    <a:pt x="1" y="1132"/>
                  </a:cubicBezTo>
                  <a:cubicBezTo>
                    <a:pt x="1" y="1489"/>
                    <a:pt x="429" y="1775"/>
                    <a:pt x="1286" y="1977"/>
                  </a:cubicBezTo>
                  <a:cubicBezTo>
                    <a:pt x="1405" y="2001"/>
                    <a:pt x="1548" y="2037"/>
                    <a:pt x="1679" y="2073"/>
                  </a:cubicBezTo>
                  <a:cubicBezTo>
                    <a:pt x="1667" y="2287"/>
                    <a:pt x="1644" y="2501"/>
                    <a:pt x="1620" y="2715"/>
                  </a:cubicBezTo>
                  <a:lnTo>
                    <a:pt x="1620" y="2763"/>
                  </a:lnTo>
                  <a:cubicBezTo>
                    <a:pt x="1620" y="2811"/>
                    <a:pt x="1608" y="2858"/>
                    <a:pt x="1608" y="2894"/>
                  </a:cubicBezTo>
                  <a:cubicBezTo>
                    <a:pt x="1548" y="3370"/>
                    <a:pt x="1465" y="3870"/>
                    <a:pt x="1382" y="4370"/>
                  </a:cubicBezTo>
                  <a:cubicBezTo>
                    <a:pt x="1370" y="4466"/>
                    <a:pt x="1429" y="4549"/>
                    <a:pt x="1513" y="4561"/>
                  </a:cubicBezTo>
                  <a:lnTo>
                    <a:pt x="1548" y="4561"/>
                  </a:lnTo>
                  <a:cubicBezTo>
                    <a:pt x="1620" y="4561"/>
                    <a:pt x="1691" y="4501"/>
                    <a:pt x="1703" y="4430"/>
                  </a:cubicBezTo>
                  <a:cubicBezTo>
                    <a:pt x="1786" y="4001"/>
                    <a:pt x="1858" y="3585"/>
                    <a:pt x="1906" y="3156"/>
                  </a:cubicBezTo>
                  <a:cubicBezTo>
                    <a:pt x="2596" y="3239"/>
                    <a:pt x="3370" y="3299"/>
                    <a:pt x="4180" y="3299"/>
                  </a:cubicBezTo>
                  <a:cubicBezTo>
                    <a:pt x="4977" y="3299"/>
                    <a:pt x="5775" y="3251"/>
                    <a:pt x="6454" y="3156"/>
                  </a:cubicBezTo>
                  <a:cubicBezTo>
                    <a:pt x="6501" y="3573"/>
                    <a:pt x="6573" y="4001"/>
                    <a:pt x="6644" y="4418"/>
                  </a:cubicBezTo>
                  <a:cubicBezTo>
                    <a:pt x="6666" y="4494"/>
                    <a:pt x="6738" y="4551"/>
                    <a:pt x="6822" y="4551"/>
                  </a:cubicBezTo>
                  <a:cubicBezTo>
                    <a:pt x="6830" y="4551"/>
                    <a:pt x="6838" y="4550"/>
                    <a:pt x="6847" y="4549"/>
                  </a:cubicBezTo>
                  <a:cubicBezTo>
                    <a:pt x="6930" y="4537"/>
                    <a:pt x="6990" y="4442"/>
                    <a:pt x="6978" y="4359"/>
                  </a:cubicBezTo>
                  <a:cubicBezTo>
                    <a:pt x="6882" y="3870"/>
                    <a:pt x="6811" y="3370"/>
                    <a:pt x="6751" y="2882"/>
                  </a:cubicBezTo>
                  <a:cubicBezTo>
                    <a:pt x="6751" y="2835"/>
                    <a:pt x="6739" y="2799"/>
                    <a:pt x="6739" y="2751"/>
                  </a:cubicBezTo>
                  <a:lnTo>
                    <a:pt x="6739" y="2704"/>
                  </a:lnTo>
                  <a:cubicBezTo>
                    <a:pt x="6728" y="2477"/>
                    <a:pt x="6692" y="2275"/>
                    <a:pt x="6680" y="2049"/>
                  </a:cubicBezTo>
                  <a:cubicBezTo>
                    <a:pt x="6811" y="2025"/>
                    <a:pt x="6942" y="1989"/>
                    <a:pt x="7061" y="1965"/>
                  </a:cubicBezTo>
                  <a:cubicBezTo>
                    <a:pt x="7930" y="1751"/>
                    <a:pt x="8359" y="1465"/>
                    <a:pt x="8359" y="1108"/>
                  </a:cubicBezTo>
                  <a:cubicBezTo>
                    <a:pt x="8383" y="775"/>
                    <a:pt x="7930" y="489"/>
                    <a:pt x="7073" y="287"/>
                  </a:cubicBezTo>
                  <a:cubicBezTo>
                    <a:pt x="6299" y="84"/>
                    <a:pt x="5263" y="1"/>
                    <a:pt x="418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604;p65"/>
            <p:cNvSpPr/>
            <p:nvPr/>
          </p:nvSpPr>
          <p:spPr>
            <a:xfrm>
              <a:off x="7144184" y="2098609"/>
              <a:ext cx="190480" cy="33332"/>
            </a:xfrm>
            <a:custGeom>
              <a:avLst/>
              <a:gdLst/>
              <a:ahLst/>
              <a:cxnLst/>
              <a:rect l="l" t="t" r="r" b="b"/>
              <a:pathLst>
                <a:path w="5989" h="1048" extrusionOk="0">
                  <a:moveTo>
                    <a:pt x="2977" y="322"/>
                  </a:moveTo>
                  <a:cubicBezTo>
                    <a:pt x="3822" y="322"/>
                    <a:pt x="4655" y="405"/>
                    <a:pt x="5310" y="524"/>
                  </a:cubicBezTo>
                  <a:cubicBezTo>
                    <a:pt x="4655" y="643"/>
                    <a:pt x="3846" y="714"/>
                    <a:pt x="2977" y="714"/>
                  </a:cubicBezTo>
                  <a:cubicBezTo>
                    <a:pt x="2131" y="714"/>
                    <a:pt x="1298" y="643"/>
                    <a:pt x="643" y="524"/>
                  </a:cubicBezTo>
                  <a:cubicBezTo>
                    <a:pt x="1298" y="405"/>
                    <a:pt x="2131" y="322"/>
                    <a:pt x="2977" y="322"/>
                  </a:cubicBezTo>
                  <a:close/>
                  <a:moveTo>
                    <a:pt x="2989" y="0"/>
                  </a:moveTo>
                  <a:cubicBezTo>
                    <a:pt x="2119" y="0"/>
                    <a:pt x="1250" y="72"/>
                    <a:pt x="583" y="214"/>
                  </a:cubicBezTo>
                  <a:cubicBezTo>
                    <a:pt x="429" y="238"/>
                    <a:pt x="298" y="274"/>
                    <a:pt x="179" y="298"/>
                  </a:cubicBezTo>
                  <a:cubicBezTo>
                    <a:pt x="72" y="333"/>
                    <a:pt x="0" y="417"/>
                    <a:pt x="0" y="524"/>
                  </a:cubicBezTo>
                  <a:cubicBezTo>
                    <a:pt x="0" y="631"/>
                    <a:pt x="72" y="714"/>
                    <a:pt x="179" y="750"/>
                  </a:cubicBezTo>
                  <a:cubicBezTo>
                    <a:pt x="298" y="774"/>
                    <a:pt x="453" y="810"/>
                    <a:pt x="583" y="834"/>
                  </a:cubicBezTo>
                  <a:cubicBezTo>
                    <a:pt x="1262" y="964"/>
                    <a:pt x="2119" y="1048"/>
                    <a:pt x="2989" y="1048"/>
                  </a:cubicBezTo>
                  <a:cubicBezTo>
                    <a:pt x="3870" y="1048"/>
                    <a:pt x="4739" y="964"/>
                    <a:pt x="5406" y="834"/>
                  </a:cubicBezTo>
                  <a:cubicBezTo>
                    <a:pt x="5548" y="810"/>
                    <a:pt x="5691" y="774"/>
                    <a:pt x="5810" y="750"/>
                  </a:cubicBezTo>
                  <a:cubicBezTo>
                    <a:pt x="5906" y="714"/>
                    <a:pt x="5989" y="631"/>
                    <a:pt x="5989" y="524"/>
                  </a:cubicBezTo>
                  <a:cubicBezTo>
                    <a:pt x="5989" y="417"/>
                    <a:pt x="5906" y="333"/>
                    <a:pt x="5810" y="298"/>
                  </a:cubicBezTo>
                  <a:cubicBezTo>
                    <a:pt x="5691" y="274"/>
                    <a:pt x="5536" y="238"/>
                    <a:pt x="5406" y="214"/>
                  </a:cubicBezTo>
                  <a:cubicBezTo>
                    <a:pt x="4715" y="72"/>
                    <a:pt x="3870" y="0"/>
                    <a:pt x="298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605;p65"/>
            <p:cNvSpPr/>
            <p:nvPr/>
          </p:nvSpPr>
          <p:spPr>
            <a:xfrm>
              <a:off x="7196440" y="1978927"/>
              <a:ext cx="242768" cy="96210"/>
            </a:xfrm>
            <a:custGeom>
              <a:avLst/>
              <a:gdLst/>
              <a:ahLst/>
              <a:cxnLst/>
              <a:rect l="l" t="t" r="r" b="b"/>
              <a:pathLst>
                <a:path w="7633" h="3025" extrusionOk="0">
                  <a:moveTo>
                    <a:pt x="7144" y="346"/>
                  </a:moveTo>
                  <a:cubicBezTo>
                    <a:pt x="7156" y="358"/>
                    <a:pt x="7168" y="370"/>
                    <a:pt x="7180" y="394"/>
                  </a:cubicBezTo>
                  <a:lnTo>
                    <a:pt x="7287" y="775"/>
                  </a:lnTo>
                  <a:cubicBezTo>
                    <a:pt x="7299" y="798"/>
                    <a:pt x="7299" y="834"/>
                    <a:pt x="7287" y="846"/>
                  </a:cubicBezTo>
                  <a:lnTo>
                    <a:pt x="1822" y="2322"/>
                  </a:lnTo>
                  <a:lnTo>
                    <a:pt x="1750" y="2084"/>
                  </a:lnTo>
                  <a:lnTo>
                    <a:pt x="7120" y="346"/>
                  </a:lnTo>
                  <a:close/>
                  <a:moveTo>
                    <a:pt x="1441" y="2168"/>
                  </a:moveTo>
                  <a:lnTo>
                    <a:pt x="1512" y="2394"/>
                  </a:lnTo>
                  <a:lnTo>
                    <a:pt x="429" y="2692"/>
                  </a:lnTo>
                  <a:cubicBezTo>
                    <a:pt x="417" y="2692"/>
                    <a:pt x="381" y="2680"/>
                    <a:pt x="369" y="2620"/>
                  </a:cubicBezTo>
                  <a:lnTo>
                    <a:pt x="369" y="2596"/>
                  </a:lnTo>
                  <a:cubicBezTo>
                    <a:pt x="357" y="2561"/>
                    <a:pt x="369" y="2513"/>
                    <a:pt x="381" y="2513"/>
                  </a:cubicBezTo>
                  <a:lnTo>
                    <a:pt x="1441" y="2168"/>
                  </a:lnTo>
                  <a:close/>
                  <a:moveTo>
                    <a:pt x="7111" y="1"/>
                  </a:moveTo>
                  <a:cubicBezTo>
                    <a:pt x="7082" y="1"/>
                    <a:pt x="7053" y="5"/>
                    <a:pt x="7025" y="13"/>
                  </a:cubicBezTo>
                  <a:lnTo>
                    <a:pt x="1500" y="1810"/>
                  </a:lnTo>
                  <a:lnTo>
                    <a:pt x="274" y="2215"/>
                  </a:lnTo>
                  <a:cubicBezTo>
                    <a:pt x="83" y="2275"/>
                    <a:pt x="0" y="2489"/>
                    <a:pt x="60" y="2703"/>
                  </a:cubicBezTo>
                  <a:lnTo>
                    <a:pt x="60" y="2727"/>
                  </a:lnTo>
                  <a:cubicBezTo>
                    <a:pt x="119" y="2906"/>
                    <a:pt x="262" y="3025"/>
                    <a:pt x="429" y="3025"/>
                  </a:cubicBezTo>
                  <a:cubicBezTo>
                    <a:pt x="453" y="3025"/>
                    <a:pt x="488" y="3025"/>
                    <a:pt x="512" y="3001"/>
                  </a:cubicBezTo>
                  <a:lnTo>
                    <a:pt x="7358" y="1156"/>
                  </a:lnTo>
                  <a:cubicBezTo>
                    <a:pt x="7453" y="1132"/>
                    <a:pt x="7525" y="1072"/>
                    <a:pt x="7573" y="1001"/>
                  </a:cubicBezTo>
                  <a:cubicBezTo>
                    <a:pt x="7620" y="906"/>
                    <a:pt x="7632" y="787"/>
                    <a:pt x="7596" y="667"/>
                  </a:cubicBezTo>
                  <a:lnTo>
                    <a:pt x="7501" y="298"/>
                  </a:lnTo>
                  <a:cubicBezTo>
                    <a:pt x="7465" y="179"/>
                    <a:pt x="7394" y="84"/>
                    <a:pt x="7287" y="48"/>
                  </a:cubicBezTo>
                  <a:cubicBezTo>
                    <a:pt x="7231" y="17"/>
                    <a:pt x="7170" y="1"/>
                    <a:pt x="711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606;p65"/>
            <p:cNvSpPr/>
            <p:nvPr/>
          </p:nvSpPr>
          <p:spPr>
            <a:xfrm>
              <a:off x="7145297" y="2025139"/>
              <a:ext cx="32982" cy="33363"/>
            </a:xfrm>
            <a:custGeom>
              <a:avLst/>
              <a:gdLst/>
              <a:ahLst/>
              <a:cxnLst/>
              <a:rect l="l" t="t" r="r" b="b"/>
              <a:pathLst>
                <a:path w="1037" h="1049" extrusionOk="0">
                  <a:moveTo>
                    <a:pt x="513" y="0"/>
                  </a:moveTo>
                  <a:cubicBezTo>
                    <a:pt x="429" y="0"/>
                    <a:pt x="358" y="84"/>
                    <a:pt x="358" y="167"/>
                  </a:cubicBezTo>
                  <a:lnTo>
                    <a:pt x="358" y="357"/>
                  </a:lnTo>
                  <a:lnTo>
                    <a:pt x="156" y="357"/>
                  </a:lnTo>
                  <a:cubicBezTo>
                    <a:pt x="72" y="357"/>
                    <a:pt x="1" y="441"/>
                    <a:pt x="1" y="524"/>
                  </a:cubicBezTo>
                  <a:cubicBezTo>
                    <a:pt x="1" y="619"/>
                    <a:pt x="72" y="691"/>
                    <a:pt x="156" y="691"/>
                  </a:cubicBezTo>
                  <a:lnTo>
                    <a:pt x="358" y="691"/>
                  </a:lnTo>
                  <a:lnTo>
                    <a:pt x="358" y="881"/>
                  </a:lnTo>
                  <a:cubicBezTo>
                    <a:pt x="358" y="977"/>
                    <a:pt x="429" y="1048"/>
                    <a:pt x="513" y="1048"/>
                  </a:cubicBezTo>
                  <a:cubicBezTo>
                    <a:pt x="608" y="1048"/>
                    <a:pt x="679" y="977"/>
                    <a:pt x="679" y="881"/>
                  </a:cubicBezTo>
                  <a:lnTo>
                    <a:pt x="679" y="691"/>
                  </a:lnTo>
                  <a:lnTo>
                    <a:pt x="870" y="691"/>
                  </a:lnTo>
                  <a:cubicBezTo>
                    <a:pt x="965" y="691"/>
                    <a:pt x="1037" y="619"/>
                    <a:pt x="1037" y="524"/>
                  </a:cubicBezTo>
                  <a:cubicBezTo>
                    <a:pt x="1037" y="441"/>
                    <a:pt x="965" y="357"/>
                    <a:pt x="870" y="357"/>
                  </a:cubicBezTo>
                  <a:lnTo>
                    <a:pt x="679" y="357"/>
                  </a:lnTo>
                  <a:lnTo>
                    <a:pt x="679" y="167"/>
                  </a:lnTo>
                  <a:cubicBezTo>
                    <a:pt x="679" y="84"/>
                    <a:pt x="608" y="0"/>
                    <a:pt x="51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607;p65"/>
            <p:cNvSpPr/>
            <p:nvPr/>
          </p:nvSpPr>
          <p:spPr>
            <a:xfrm>
              <a:off x="7338417" y="2045590"/>
              <a:ext cx="32982" cy="33332"/>
            </a:xfrm>
            <a:custGeom>
              <a:avLst/>
              <a:gdLst/>
              <a:ahLst/>
              <a:cxnLst/>
              <a:rect l="l" t="t" r="r" b="b"/>
              <a:pathLst>
                <a:path w="1037" h="1048" extrusionOk="0">
                  <a:moveTo>
                    <a:pt x="513" y="0"/>
                  </a:moveTo>
                  <a:cubicBezTo>
                    <a:pt x="430" y="0"/>
                    <a:pt x="358" y="72"/>
                    <a:pt x="358" y="167"/>
                  </a:cubicBezTo>
                  <a:lnTo>
                    <a:pt x="358" y="357"/>
                  </a:lnTo>
                  <a:lnTo>
                    <a:pt x="156" y="357"/>
                  </a:lnTo>
                  <a:cubicBezTo>
                    <a:pt x="72" y="357"/>
                    <a:pt x="1" y="429"/>
                    <a:pt x="1" y="524"/>
                  </a:cubicBezTo>
                  <a:cubicBezTo>
                    <a:pt x="1" y="607"/>
                    <a:pt x="72" y="691"/>
                    <a:pt x="156" y="691"/>
                  </a:cubicBezTo>
                  <a:lnTo>
                    <a:pt x="358" y="691"/>
                  </a:lnTo>
                  <a:lnTo>
                    <a:pt x="358" y="881"/>
                  </a:lnTo>
                  <a:cubicBezTo>
                    <a:pt x="358" y="965"/>
                    <a:pt x="430" y="1048"/>
                    <a:pt x="513" y="1048"/>
                  </a:cubicBezTo>
                  <a:cubicBezTo>
                    <a:pt x="608" y="1048"/>
                    <a:pt x="680" y="965"/>
                    <a:pt x="680" y="881"/>
                  </a:cubicBezTo>
                  <a:lnTo>
                    <a:pt x="680" y="691"/>
                  </a:lnTo>
                  <a:lnTo>
                    <a:pt x="870" y="691"/>
                  </a:lnTo>
                  <a:cubicBezTo>
                    <a:pt x="965" y="691"/>
                    <a:pt x="1037" y="607"/>
                    <a:pt x="1037" y="524"/>
                  </a:cubicBezTo>
                  <a:cubicBezTo>
                    <a:pt x="1037" y="429"/>
                    <a:pt x="965" y="357"/>
                    <a:pt x="870" y="357"/>
                  </a:cubicBezTo>
                  <a:lnTo>
                    <a:pt x="680" y="357"/>
                  </a:lnTo>
                  <a:lnTo>
                    <a:pt x="680" y="167"/>
                  </a:lnTo>
                  <a:cubicBezTo>
                    <a:pt x="680" y="72"/>
                    <a:pt x="608" y="0"/>
                    <a:pt x="51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608;p65"/>
            <p:cNvSpPr/>
            <p:nvPr/>
          </p:nvSpPr>
          <p:spPr>
            <a:xfrm>
              <a:off x="7263453" y="1978545"/>
              <a:ext cx="33363" cy="32982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4" y="1"/>
                  </a:moveTo>
                  <a:cubicBezTo>
                    <a:pt x="429" y="1"/>
                    <a:pt x="358" y="72"/>
                    <a:pt x="358" y="156"/>
                  </a:cubicBezTo>
                  <a:lnTo>
                    <a:pt x="358" y="358"/>
                  </a:lnTo>
                  <a:lnTo>
                    <a:pt x="167" y="358"/>
                  </a:lnTo>
                  <a:cubicBezTo>
                    <a:pt x="72" y="358"/>
                    <a:pt x="1" y="429"/>
                    <a:pt x="1" y="513"/>
                  </a:cubicBezTo>
                  <a:cubicBezTo>
                    <a:pt x="1" y="608"/>
                    <a:pt x="72" y="679"/>
                    <a:pt x="167" y="679"/>
                  </a:cubicBezTo>
                  <a:lnTo>
                    <a:pt x="358" y="679"/>
                  </a:lnTo>
                  <a:lnTo>
                    <a:pt x="358" y="870"/>
                  </a:lnTo>
                  <a:cubicBezTo>
                    <a:pt x="358" y="965"/>
                    <a:pt x="429" y="1037"/>
                    <a:pt x="524" y="1037"/>
                  </a:cubicBezTo>
                  <a:cubicBezTo>
                    <a:pt x="608" y="1037"/>
                    <a:pt x="691" y="965"/>
                    <a:pt x="691" y="870"/>
                  </a:cubicBezTo>
                  <a:lnTo>
                    <a:pt x="691" y="679"/>
                  </a:lnTo>
                  <a:lnTo>
                    <a:pt x="882" y="679"/>
                  </a:lnTo>
                  <a:cubicBezTo>
                    <a:pt x="965" y="679"/>
                    <a:pt x="1048" y="608"/>
                    <a:pt x="1048" y="513"/>
                  </a:cubicBezTo>
                  <a:cubicBezTo>
                    <a:pt x="1048" y="429"/>
                    <a:pt x="965" y="358"/>
                    <a:pt x="882" y="358"/>
                  </a:cubicBezTo>
                  <a:lnTo>
                    <a:pt x="691" y="358"/>
                  </a:lnTo>
                  <a:lnTo>
                    <a:pt x="691" y="156"/>
                  </a:ln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" name="Google Shape;12187;p66"/>
          <p:cNvSpPr/>
          <p:nvPr/>
        </p:nvSpPr>
        <p:spPr>
          <a:xfrm>
            <a:off x="1849376" y="2588836"/>
            <a:ext cx="346368" cy="368064"/>
          </a:xfrm>
          <a:custGeom>
            <a:avLst/>
            <a:gdLst/>
            <a:ahLst/>
            <a:cxnLst/>
            <a:rect l="l" t="t" r="r" b="b"/>
            <a:pathLst>
              <a:path w="10824" h="11502" extrusionOk="0">
                <a:moveTo>
                  <a:pt x="5430" y="441"/>
                </a:moveTo>
                <a:cubicBezTo>
                  <a:pt x="5584" y="620"/>
                  <a:pt x="5846" y="977"/>
                  <a:pt x="6192" y="1453"/>
                </a:cubicBezTo>
                <a:cubicBezTo>
                  <a:pt x="5906" y="1727"/>
                  <a:pt x="5656" y="2013"/>
                  <a:pt x="5430" y="2275"/>
                </a:cubicBezTo>
                <a:cubicBezTo>
                  <a:pt x="5203" y="2013"/>
                  <a:pt x="4953" y="1727"/>
                  <a:pt x="4668" y="1453"/>
                </a:cubicBezTo>
                <a:cubicBezTo>
                  <a:pt x="5001" y="977"/>
                  <a:pt x="5287" y="643"/>
                  <a:pt x="5430" y="441"/>
                </a:cubicBezTo>
                <a:close/>
                <a:moveTo>
                  <a:pt x="6906" y="1274"/>
                </a:moveTo>
                <a:cubicBezTo>
                  <a:pt x="7204" y="1846"/>
                  <a:pt x="8061" y="3596"/>
                  <a:pt x="8061" y="4775"/>
                </a:cubicBezTo>
                <a:cubicBezTo>
                  <a:pt x="8061" y="5811"/>
                  <a:pt x="7454" y="6704"/>
                  <a:pt x="6596" y="7120"/>
                </a:cubicBezTo>
                <a:cubicBezTo>
                  <a:pt x="6632" y="7061"/>
                  <a:pt x="6680" y="7001"/>
                  <a:pt x="6715" y="6930"/>
                </a:cubicBezTo>
                <a:cubicBezTo>
                  <a:pt x="6954" y="6513"/>
                  <a:pt x="7037" y="5989"/>
                  <a:pt x="6977" y="5394"/>
                </a:cubicBezTo>
                <a:cubicBezTo>
                  <a:pt x="6906" y="4739"/>
                  <a:pt x="6656" y="4049"/>
                  <a:pt x="6215" y="3334"/>
                </a:cubicBezTo>
                <a:cubicBezTo>
                  <a:pt x="6192" y="3279"/>
                  <a:pt x="6138" y="3250"/>
                  <a:pt x="6076" y="3250"/>
                </a:cubicBezTo>
                <a:cubicBezTo>
                  <a:pt x="6044" y="3250"/>
                  <a:pt x="6010" y="3258"/>
                  <a:pt x="5977" y="3275"/>
                </a:cubicBezTo>
                <a:cubicBezTo>
                  <a:pt x="5906" y="3310"/>
                  <a:pt x="5882" y="3418"/>
                  <a:pt x="5918" y="3513"/>
                </a:cubicBezTo>
                <a:cubicBezTo>
                  <a:pt x="6680" y="4763"/>
                  <a:pt x="6858" y="5965"/>
                  <a:pt x="6418" y="6775"/>
                </a:cubicBezTo>
                <a:cubicBezTo>
                  <a:pt x="6180" y="7156"/>
                  <a:pt x="5822" y="7394"/>
                  <a:pt x="5430" y="7394"/>
                </a:cubicBezTo>
                <a:cubicBezTo>
                  <a:pt x="3989" y="7394"/>
                  <a:pt x="2810" y="6216"/>
                  <a:pt x="2810" y="4775"/>
                </a:cubicBezTo>
                <a:cubicBezTo>
                  <a:pt x="2810" y="3596"/>
                  <a:pt x="3679" y="1846"/>
                  <a:pt x="3977" y="1274"/>
                </a:cubicBezTo>
                <a:cubicBezTo>
                  <a:pt x="4584" y="1834"/>
                  <a:pt x="5096" y="2394"/>
                  <a:pt x="5525" y="2941"/>
                </a:cubicBezTo>
                <a:cubicBezTo>
                  <a:pt x="5549" y="2989"/>
                  <a:pt x="5608" y="3025"/>
                  <a:pt x="5656" y="3025"/>
                </a:cubicBezTo>
                <a:cubicBezTo>
                  <a:pt x="5680" y="3025"/>
                  <a:pt x="5727" y="3001"/>
                  <a:pt x="5763" y="2989"/>
                </a:cubicBezTo>
                <a:cubicBezTo>
                  <a:pt x="5834" y="2929"/>
                  <a:pt x="5846" y="2822"/>
                  <a:pt x="5787" y="2751"/>
                </a:cubicBezTo>
                <a:lnTo>
                  <a:pt x="5656" y="2572"/>
                </a:lnTo>
                <a:cubicBezTo>
                  <a:pt x="6013" y="2144"/>
                  <a:pt x="6430" y="1715"/>
                  <a:pt x="6906" y="1274"/>
                </a:cubicBezTo>
                <a:close/>
                <a:moveTo>
                  <a:pt x="5608" y="7716"/>
                </a:moveTo>
                <a:lnTo>
                  <a:pt x="5608" y="10061"/>
                </a:lnTo>
                <a:cubicBezTo>
                  <a:pt x="5501" y="9883"/>
                  <a:pt x="5382" y="9668"/>
                  <a:pt x="5227" y="9454"/>
                </a:cubicBezTo>
                <a:lnTo>
                  <a:pt x="5227" y="7716"/>
                </a:lnTo>
                <a:close/>
                <a:moveTo>
                  <a:pt x="10347" y="5906"/>
                </a:moveTo>
                <a:cubicBezTo>
                  <a:pt x="10228" y="6204"/>
                  <a:pt x="9990" y="6680"/>
                  <a:pt x="9597" y="7228"/>
                </a:cubicBezTo>
                <a:cubicBezTo>
                  <a:pt x="8989" y="8085"/>
                  <a:pt x="7870" y="9275"/>
                  <a:pt x="5953" y="10228"/>
                </a:cubicBezTo>
                <a:lnTo>
                  <a:pt x="5953" y="9549"/>
                </a:lnTo>
                <a:cubicBezTo>
                  <a:pt x="6680" y="8513"/>
                  <a:pt x="8037" y="7049"/>
                  <a:pt x="10347" y="5906"/>
                </a:cubicBezTo>
                <a:close/>
                <a:moveTo>
                  <a:pt x="488" y="5906"/>
                </a:moveTo>
                <a:lnTo>
                  <a:pt x="488" y="5906"/>
                </a:lnTo>
                <a:cubicBezTo>
                  <a:pt x="2512" y="6906"/>
                  <a:pt x="3775" y="8156"/>
                  <a:pt x="4489" y="9049"/>
                </a:cubicBezTo>
                <a:cubicBezTo>
                  <a:pt x="4941" y="9609"/>
                  <a:pt x="5251" y="10133"/>
                  <a:pt x="5441" y="10490"/>
                </a:cubicBezTo>
                <a:cubicBezTo>
                  <a:pt x="4548" y="10085"/>
                  <a:pt x="3751" y="9609"/>
                  <a:pt x="3036" y="9073"/>
                </a:cubicBezTo>
                <a:cubicBezTo>
                  <a:pt x="2393" y="8585"/>
                  <a:pt x="1834" y="8013"/>
                  <a:pt x="1369" y="7406"/>
                </a:cubicBezTo>
                <a:cubicBezTo>
                  <a:pt x="905" y="6799"/>
                  <a:pt x="631" y="6251"/>
                  <a:pt x="488" y="5906"/>
                </a:cubicBezTo>
                <a:close/>
                <a:moveTo>
                  <a:pt x="5418" y="0"/>
                </a:moveTo>
                <a:cubicBezTo>
                  <a:pt x="5358" y="0"/>
                  <a:pt x="5322" y="12"/>
                  <a:pt x="5275" y="60"/>
                </a:cubicBezTo>
                <a:cubicBezTo>
                  <a:pt x="5263" y="72"/>
                  <a:pt x="4918" y="477"/>
                  <a:pt x="4406" y="1215"/>
                </a:cubicBezTo>
                <a:cubicBezTo>
                  <a:pt x="4263" y="1096"/>
                  <a:pt x="4144" y="977"/>
                  <a:pt x="4001" y="858"/>
                </a:cubicBezTo>
                <a:cubicBezTo>
                  <a:pt x="3989" y="846"/>
                  <a:pt x="3989" y="846"/>
                  <a:pt x="3965" y="846"/>
                </a:cubicBezTo>
                <a:cubicBezTo>
                  <a:pt x="3943" y="831"/>
                  <a:pt x="3917" y="824"/>
                  <a:pt x="3891" y="824"/>
                </a:cubicBezTo>
                <a:cubicBezTo>
                  <a:pt x="3833" y="824"/>
                  <a:pt x="3775" y="856"/>
                  <a:pt x="3751" y="905"/>
                </a:cubicBezTo>
                <a:cubicBezTo>
                  <a:pt x="3727" y="941"/>
                  <a:pt x="3417" y="1501"/>
                  <a:pt x="3108" y="2263"/>
                </a:cubicBezTo>
                <a:cubicBezTo>
                  <a:pt x="2679" y="3287"/>
                  <a:pt x="2453" y="4132"/>
                  <a:pt x="2453" y="4763"/>
                </a:cubicBezTo>
                <a:cubicBezTo>
                  <a:pt x="2453" y="6204"/>
                  <a:pt x="3489" y="7418"/>
                  <a:pt x="4882" y="7668"/>
                </a:cubicBezTo>
                <a:lnTo>
                  <a:pt x="4882" y="8966"/>
                </a:lnTo>
                <a:cubicBezTo>
                  <a:pt x="4846" y="8930"/>
                  <a:pt x="4798" y="8883"/>
                  <a:pt x="4763" y="8823"/>
                </a:cubicBezTo>
                <a:cubicBezTo>
                  <a:pt x="3989" y="7859"/>
                  <a:pt x="2572" y="6477"/>
                  <a:pt x="250" y="5394"/>
                </a:cubicBezTo>
                <a:cubicBezTo>
                  <a:pt x="230" y="5386"/>
                  <a:pt x="209" y="5382"/>
                  <a:pt x="188" y="5382"/>
                </a:cubicBezTo>
                <a:cubicBezTo>
                  <a:pt x="146" y="5382"/>
                  <a:pt x="103" y="5398"/>
                  <a:pt x="72" y="5430"/>
                </a:cubicBezTo>
                <a:cubicBezTo>
                  <a:pt x="24" y="5477"/>
                  <a:pt x="0" y="5537"/>
                  <a:pt x="12" y="5608"/>
                </a:cubicBezTo>
                <a:cubicBezTo>
                  <a:pt x="24" y="5644"/>
                  <a:pt x="250" y="6489"/>
                  <a:pt x="1072" y="7573"/>
                </a:cubicBezTo>
                <a:cubicBezTo>
                  <a:pt x="1548" y="8216"/>
                  <a:pt x="2120" y="8799"/>
                  <a:pt x="2798" y="9311"/>
                </a:cubicBezTo>
                <a:cubicBezTo>
                  <a:pt x="3405" y="9787"/>
                  <a:pt x="4108" y="10228"/>
                  <a:pt x="4858" y="10585"/>
                </a:cubicBezTo>
                <a:lnTo>
                  <a:pt x="4858" y="11323"/>
                </a:lnTo>
                <a:cubicBezTo>
                  <a:pt x="4858" y="11419"/>
                  <a:pt x="4941" y="11490"/>
                  <a:pt x="5025" y="11490"/>
                </a:cubicBezTo>
                <a:cubicBezTo>
                  <a:pt x="5120" y="11490"/>
                  <a:pt x="5191" y="11419"/>
                  <a:pt x="5191" y="11323"/>
                </a:cubicBezTo>
                <a:lnTo>
                  <a:pt x="5191" y="10740"/>
                </a:lnTo>
                <a:cubicBezTo>
                  <a:pt x="5310" y="10799"/>
                  <a:pt x="5441" y="10847"/>
                  <a:pt x="5572" y="10907"/>
                </a:cubicBezTo>
                <a:lnTo>
                  <a:pt x="5572" y="11335"/>
                </a:lnTo>
                <a:cubicBezTo>
                  <a:pt x="5572" y="11430"/>
                  <a:pt x="5656" y="11502"/>
                  <a:pt x="5739" y="11502"/>
                </a:cubicBezTo>
                <a:cubicBezTo>
                  <a:pt x="5834" y="11502"/>
                  <a:pt x="5906" y="11430"/>
                  <a:pt x="5906" y="11335"/>
                </a:cubicBezTo>
                <a:lnTo>
                  <a:pt x="5906" y="10597"/>
                </a:lnTo>
                <a:cubicBezTo>
                  <a:pt x="7989" y="9597"/>
                  <a:pt x="9192" y="8323"/>
                  <a:pt x="9835" y="7406"/>
                </a:cubicBezTo>
                <a:cubicBezTo>
                  <a:pt x="10549" y="6418"/>
                  <a:pt x="10740" y="5656"/>
                  <a:pt x="10752" y="5620"/>
                </a:cubicBezTo>
                <a:cubicBezTo>
                  <a:pt x="10823" y="5549"/>
                  <a:pt x="10799" y="5489"/>
                  <a:pt x="10740" y="5442"/>
                </a:cubicBezTo>
                <a:cubicBezTo>
                  <a:pt x="10717" y="5419"/>
                  <a:pt x="10675" y="5411"/>
                  <a:pt x="10633" y="5411"/>
                </a:cubicBezTo>
                <a:cubicBezTo>
                  <a:pt x="10608" y="5411"/>
                  <a:pt x="10583" y="5413"/>
                  <a:pt x="10561" y="5418"/>
                </a:cubicBezTo>
                <a:cubicBezTo>
                  <a:pt x="8227" y="6489"/>
                  <a:pt x="6799" y="7882"/>
                  <a:pt x="5953" y="8966"/>
                </a:cubicBezTo>
                <a:lnTo>
                  <a:pt x="5953" y="7668"/>
                </a:lnTo>
                <a:cubicBezTo>
                  <a:pt x="7335" y="7406"/>
                  <a:pt x="8370" y="6204"/>
                  <a:pt x="8370" y="4763"/>
                </a:cubicBezTo>
                <a:cubicBezTo>
                  <a:pt x="8370" y="4120"/>
                  <a:pt x="8156" y="3287"/>
                  <a:pt x="7716" y="2263"/>
                </a:cubicBezTo>
                <a:cubicBezTo>
                  <a:pt x="7406" y="1501"/>
                  <a:pt x="7084" y="941"/>
                  <a:pt x="7084" y="905"/>
                </a:cubicBezTo>
                <a:cubicBezTo>
                  <a:pt x="7052" y="856"/>
                  <a:pt x="6991" y="824"/>
                  <a:pt x="6933" y="824"/>
                </a:cubicBezTo>
                <a:cubicBezTo>
                  <a:pt x="6907" y="824"/>
                  <a:pt x="6881" y="831"/>
                  <a:pt x="6858" y="846"/>
                </a:cubicBezTo>
                <a:cubicBezTo>
                  <a:pt x="6846" y="846"/>
                  <a:pt x="6846" y="858"/>
                  <a:pt x="6823" y="858"/>
                </a:cubicBezTo>
                <a:lnTo>
                  <a:pt x="6430" y="1215"/>
                </a:lnTo>
                <a:cubicBezTo>
                  <a:pt x="5906" y="477"/>
                  <a:pt x="5560" y="72"/>
                  <a:pt x="5549" y="60"/>
                </a:cubicBezTo>
                <a:cubicBezTo>
                  <a:pt x="5513" y="12"/>
                  <a:pt x="5477" y="0"/>
                  <a:pt x="5418" y="0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12566;p67"/>
          <p:cNvGrpSpPr/>
          <p:nvPr/>
        </p:nvGrpSpPr>
        <p:grpSpPr>
          <a:xfrm>
            <a:off x="5024418" y="2682649"/>
            <a:ext cx="347934" cy="310024"/>
            <a:chOff x="1327676" y="2910480"/>
            <a:chExt cx="347934" cy="310024"/>
          </a:xfrm>
        </p:grpSpPr>
        <p:sp>
          <p:nvSpPr>
            <p:cNvPr id="85" name="Google Shape;12567;p67"/>
            <p:cNvSpPr/>
            <p:nvPr/>
          </p:nvSpPr>
          <p:spPr>
            <a:xfrm>
              <a:off x="1367081" y="3067370"/>
              <a:ext cx="43257" cy="15565"/>
            </a:xfrm>
            <a:custGeom>
              <a:avLst/>
              <a:gdLst/>
              <a:ahLst/>
              <a:cxnLst/>
              <a:rect l="l" t="t" r="r" b="b"/>
              <a:pathLst>
                <a:path w="1359" h="489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8"/>
                    <a:pt x="1168" y="488"/>
                    <a:pt x="1191" y="488"/>
                  </a:cubicBezTo>
                  <a:cubicBezTo>
                    <a:pt x="1251" y="488"/>
                    <a:pt x="1310" y="465"/>
                    <a:pt x="1346" y="405"/>
                  </a:cubicBezTo>
                  <a:cubicBezTo>
                    <a:pt x="1358" y="322"/>
                    <a:pt x="1334" y="238"/>
                    <a:pt x="1251" y="191"/>
                  </a:cubicBezTo>
                  <a:cubicBezTo>
                    <a:pt x="882" y="12"/>
                    <a:pt x="191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568;p67"/>
            <p:cNvSpPr/>
            <p:nvPr/>
          </p:nvSpPr>
          <p:spPr>
            <a:xfrm>
              <a:off x="1350402" y="3170436"/>
              <a:ext cx="10663" cy="48541"/>
            </a:xfrm>
            <a:custGeom>
              <a:avLst/>
              <a:gdLst/>
              <a:ahLst/>
              <a:cxnLst/>
              <a:rect l="l" t="t" r="r" b="b"/>
              <a:pathLst>
                <a:path w="335" h="1525" extrusionOk="0">
                  <a:moveTo>
                    <a:pt x="168" y="1"/>
                  </a:moveTo>
                  <a:cubicBezTo>
                    <a:pt x="84" y="1"/>
                    <a:pt x="1" y="84"/>
                    <a:pt x="1" y="168"/>
                  </a:cubicBezTo>
                  <a:lnTo>
                    <a:pt x="1" y="1358"/>
                  </a:lnTo>
                  <a:cubicBezTo>
                    <a:pt x="1" y="1453"/>
                    <a:pt x="84" y="1525"/>
                    <a:pt x="168" y="1525"/>
                  </a:cubicBezTo>
                  <a:cubicBezTo>
                    <a:pt x="263" y="1525"/>
                    <a:pt x="334" y="1453"/>
                    <a:pt x="334" y="1358"/>
                  </a:cubicBezTo>
                  <a:lnTo>
                    <a:pt x="334" y="168"/>
                  </a:lnTo>
                  <a:cubicBezTo>
                    <a:pt x="334" y="84"/>
                    <a:pt x="263" y="1"/>
                    <a:pt x="1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569;p67"/>
            <p:cNvSpPr/>
            <p:nvPr/>
          </p:nvSpPr>
          <p:spPr>
            <a:xfrm>
              <a:off x="1327676" y="3040187"/>
              <a:ext cx="201643" cy="180317"/>
            </a:xfrm>
            <a:custGeom>
              <a:avLst/>
              <a:gdLst/>
              <a:ahLst/>
              <a:cxnLst/>
              <a:rect l="l" t="t" r="r" b="b"/>
              <a:pathLst>
                <a:path w="6335" h="5665" extrusionOk="0">
                  <a:moveTo>
                    <a:pt x="5894" y="628"/>
                  </a:moveTo>
                  <a:lnTo>
                    <a:pt x="5954" y="866"/>
                  </a:lnTo>
                  <a:cubicBezTo>
                    <a:pt x="5977" y="926"/>
                    <a:pt x="5966" y="997"/>
                    <a:pt x="5918" y="1045"/>
                  </a:cubicBezTo>
                  <a:lnTo>
                    <a:pt x="5823" y="1140"/>
                  </a:lnTo>
                  <a:lnTo>
                    <a:pt x="5596" y="914"/>
                  </a:lnTo>
                  <a:lnTo>
                    <a:pt x="5894" y="628"/>
                  </a:lnTo>
                  <a:close/>
                  <a:moveTo>
                    <a:pt x="2941" y="307"/>
                  </a:moveTo>
                  <a:lnTo>
                    <a:pt x="2941" y="961"/>
                  </a:lnTo>
                  <a:cubicBezTo>
                    <a:pt x="2941" y="1057"/>
                    <a:pt x="2906" y="1164"/>
                    <a:pt x="2870" y="1271"/>
                  </a:cubicBezTo>
                  <a:lnTo>
                    <a:pt x="2787" y="1438"/>
                  </a:lnTo>
                  <a:cubicBezTo>
                    <a:pt x="2775" y="1450"/>
                    <a:pt x="2775" y="1473"/>
                    <a:pt x="2775" y="1509"/>
                  </a:cubicBezTo>
                  <a:lnTo>
                    <a:pt x="2775" y="1854"/>
                  </a:lnTo>
                  <a:cubicBezTo>
                    <a:pt x="2775" y="2104"/>
                    <a:pt x="2667" y="2331"/>
                    <a:pt x="2513" y="2485"/>
                  </a:cubicBezTo>
                  <a:cubicBezTo>
                    <a:pt x="2363" y="2635"/>
                    <a:pt x="2165" y="2727"/>
                    <a:pt x="1954" y="2727"/>
                  </a:cubicBezTo>
                  <a:cubicBezTo>
                    <a:pt x="1930" y="2727"/>
                    <a:pt x="1906" y="2726"/>
                    <a:pt x="1882" y="2724"/>
                  </a:cubicBezTo>
                  <a:cubicBezTo>
                    <a:pt x="1417" y="2712"/>
                    <a:pt x="1048" y="2307"/>
                    <a:pt x="1048" y="1819"/>
                  </a:cubicBezTo>
                  <a:lnTo>
                    <a:pt x="1048" y="1521"/>
                  </a:lnTo>
                  <a:cubicBezTo>
                    <a:pt x="1048" y="1497"/>
                    <a:pt x="1048" y="1473"/>
                    <a:pt x="1036" y="1450"/>
                  </a:cubicBezTo>
                  <a:lnTo>
                    <a:pt x="929" y="1259"/>
                  </a:lnTo>
                  <a:cubicBezTo>
                    <a:pt x="905" y="1176"/>
                    <a:pt x="870" y="1104"/>
                    <a:pt x="870" y="1021"/>
                  </a:cubicBezTo>
                  <a:lnTo>
                    <a:pt x="870" y="997"/>
                  </a:lnTo>
                  <a:cubicBezTo>
                    <a:pt x="870" y="616"/>
                    <a:pt x="1179" y="307"/>
                    <a:pt x="1572" y="307"/>
                  </a:cubicBezTo>
                  <a:close/>
                  <a:moveTo>
                    <a:pt x="2275" y="2986"/>
                  </a:moveTo>
                  <a:cubicBezTo>
                    <a:pt x="2286" y="3045"/>
                    <a:pt x="2298" y="3081"/>
                    <a:pt x="2310" y="3117"/>
                  </a:cubicBezTo>
                  <a:lnTo>
                    <a:pt x="2167" y="3259"/>
                  </a:lnTo>
                  <a:cubicBezTo>
                    <a:pt x="2102" y="3325"/>
                    <a:pt x="2013" y="3358"/>
                    <a:pt x="1923" y="3358"/>
                  </a:cubicBezTo>
                  <a:cubicBezTo>
                    <a:pt x="1834" y="3358"/>
                    <a:pt x="1745" y="3325"/>
                    <a:pt x="1679" y="3259"/>
                  </a:cubicBezTo>
                  <a:lnTo>
                    <a:pt x="1536" y="3128"/>
                  </a:lnTo>
                  <a:cubicBezTo>
                    <a:pt x="1560" y="3081"/>
                    <a:pt x="1572" y="3045"/>
                    <a:pt x="1572" y="2986"/>
                  </a:cubicBezTo>
                  <a:cubicBezTo>
                    <a:pt x="1679" y="3009"/>
                    <a:pt x="1775" y="3045"/>
                    <a:pt x="1882" y="3045"/>
                  </a:cubicBezTo>
                  <a:lnTo>
                    <a:pt x="1917" y="3045"/>
                  </a:lnTo>
                  <a:cubicBezTo>
                    <a:pt x="2036" y="3045"/>
                    <a:pt x="2167" y="3021"/>
                    <a:pt x="2275" y="2986"/>
                  </a:cubicBezTo>
                  <a:close/>
                  <a:moveTo>
                    <a:pt x="6162" y="0"/>
                  </a:moveTo>
                  <a:cubicBezTo>
                    <a:pt x="6120" y="0"/>
                    <a:pt x="6079" y="15"/>
                    <a:pt x="6049" y="45"/>
                  </a:cubicBezTo>
                  <a:lnTo>
                    <a:pt x="2906" y="3021"/>
                  </a:lnTo>
                  <a:cubicBezTo>
                    <a:pt x="2882" y="3057"/>
                    <a:pt x="2834" y="3069"/>
                    <a:pt x="2787" y="3069"/>
                  </a:cubicBezTo>
                  <a:lnTo>
                    <a:pt x="2763" y="3069"/>
                  </a:lnTo>
                  <a:cubicBezTo>
                    <a:pt x="2656" y="3069"/>
                    <a:pt x="2584" y="2997"/>
                    <a:pt x="2584" y="2890"/>
                  </a:cubicBezTo>
                  <a:lnTo>
                    <a:pt x="2584" y="2843"/>
                  </a:lnTo>
                  <a:cubicBezTo>
                    <a:pt x="2644" y="2819"/>
                    <a:pt x="2679" y="2771"/>
                    <a:pt x="2727" y="2724"/>
                  </a:cubicBezTo>
                  <a:cubicBezTo>
                    <a:pt x="2965" y="2497"/>
                    <a:pt x="3084" y="2200"/>
                    <a:pt x="3084" y="1878"/>
                  </a:cubicBezTo>
                  <a:lnTo>
                    <a:pt x="3084" y="1581"/>
                  </a:lnTo>
                  <a:lnTo>
                    <a:pt x="3144" y="1450"/>
                  </a:lnTo>
                  <a:cubicBezTo>
                    <a:pt x="3215" y="1307"/>
                    <a:pt x="3251" y="1152"/>
                    <a:pt x="3251" y="997"/>
                  </a:cubicBezTo>
                  <a:lnTo>
                    <a:pt x="3251" y="176"/>
                  </a:lnTo>
                  <a:cubicBezTo>
                    <a:pt x="3251" y="92"/>
                    <a:pt x="3179" y="21"/>
                    <a:pt x="3084" y="21"/>
                  </a:cubicBezTo>
                  <a:lnTo>
                    <a:pt x="1548" y="21"/>
                  </a:lnTo>
                  <a:cubicBezTo>
                    <a:pt x="1001" y="21"/>
                    <a:pt x="536" y="461"/>
                    <a:pt x="536" y="1033"/>
                  </a:cubicBezTo>
                  <a:lnTo>
                    <a:pt x="536" y="1045"/>
                  </a:lnTo>
                  <a:cubicBezTo>
                    <a:pt x="536" y="1176"/>
                    <a:pt x="572" y="1295"/>
                    <a:pt x="632" y="1414"/>
                  </a:cubicBezTo>
                  <a:lnTo>
                    <a:pt x="703" y="1581"/>
                  </a:lnTo>
                  <a:lnTo>
                    <a:pt x="703" y="1831"/>
                  </a:lnTo>
                  <a:cubicBezTo>
                    <a:pt x="703" y="2247"/>
                    <a:pt x="917" y="2616"/>
                    <a:pt x="1215" y="2843"/>
                  </a:cubicBezTo>
                  <a:lnTo>
                    <a:pt x="1215" y="2997"/>
                  </a:lnTo>
                  <a:cubicBezTo>
                    <a:pt x="1215" y="3069"/>
                    <a:pt x="1155" y="3140"/>
                    <a:pt x="1072" y="3176"/>
                  </a:cubicBezTo>
                  <a:lnTo>
                    <a:pt x="501" y="3343"/>
                  </a:lnTo>
                  <a:cubicBezTo>
                    <a:pt x="215" y="3414"/>
                    <a:pt x="0" y="3676"/>
                    <a:pt x="0" y="3974"/>
                  </a:cubicBezTo>
                  <a:lnTo>
                    <a:pt x="0" y="5462"/>
                  </a:lnTo>
                  <a:cubicBezTo>
                    <a:pt x="0" y="5557"/>
                    <a:pt x="84" y="5629"/>
                    <a:pt x="167" y="5629"/>
                  </a:cubicBezTo>
                  <a:cubicBezTo>
                    <a:pt x="262" y="5629"/>
                    <a:pt x="334" y="5557"/>
                    <a:pt x="334" y="5462"/>
                  </a:cubicBezTo>
                  <a:lnTo>
                    <a:pt x="334" y="3974"/>
                  </a:lnTo>
                  <a:cubicBezTo>
                    <a:pt x="334" y="3831"/>
                    <a:pt x="441" y="3676"/>
                    <a:pt x="584" y="3640"/>
                  </a:cubicBezTo>
                  <a:lnTo>
                    <a:pt x="1167" y="3474"/>
                  </a:lnTo>
                  <a:cubicBezTo>
                    <a:pt x="1215" y="3450"/>
                    <a:pt x="1251" y="3438"/>
                    <a:pt x="1298" y="3414"/>
                  </a:cubicBezTo>
                  <a:lnTo>
                    <a:pt x="1405" y="3521"/>
                  </a:lnTo>
                  <a:cubicBezTo>
                    <a:pt x="1536" y="3652"/>
                    <a:pt x="1703" y="3712"/>
                    <a:pt x="1882" y="3712"/>
                  </a:cubicBezTo>
                  <a:cubicBezTo>
                    <a:pt x="2060" y="3712"/>
                    <a:pt x="2227" y="3652"/>
                    <a:pt x="2358" y="3521"/>
                  </a:cubicBezTo>
                  <a:lnTo>
                    <a:pt x="2501" y="3367"/>
                  </a:lnTo>
                  <a:cubicBezTo>
                    <a:pt x="2584" y="3402"/>
                    <a:pt x="2656" y="3426"/>
                    <a:pt x="2727" y="3426"/>
                  </a:cubicBezTo>
                  <a:lnTo>
                    <a:pt x="2763" y="3426"/>
                  </a:lnTo>
                  <a:cubicBezTo>
                    <a:pt x="2894" y="3426"/>
                    <a:pt x="3013" y="3378"/>
                    <a:pt x="3096" y="3295"/>
                  </a:cubicBezTo>
                  <a:lnTo>
                    <a:pt x="5334" y="1176"/>
                  </a:lnTo>
                  <a:lnTo>
                    <a:pt x="5561" y="1402"/>
                  </a:lnTo>
                  <a:lnTo>
                    <a:pt x="2965" y="3986"/>
                  </a:lnTo>
                  <a:cubicBezTo>
                    <a:pt x="2798" y="4152"/>
                    <a:pt x="2715" y="4367"/>
                    <a:pt x="2715" y="4581"/>
                  </a:cubicBezTo>
                  <a:lnTo>
                    <a:pt x="2715" y="5498"/>
                  </a:lnTo>
                  <a:cubicBezTo>
                    <a:pt x="2715" y="5581"/>
                    <a:pt x="2787" y="5664"/>
                    <a:pt x="2882" y="5664"/>
                  </a:cubicBezTo>
                  <a:cubicBezTo>
                    <a:pt x="2965" y="5664"/>
                    <a:pt x="3037" y="5581"/>
                    <a:pt x="3037" y="5498"/>
                  </a:cubicBezTo>
                  <a:lnTo>
                    <a:pt x="3037" y="4581"/>
                  </a:lnTo>
                  <a:cubicBezTo>
                    <a:pt x="3037" y="4450"/>
                    <a:pt x="3096" y="4319"/>
                    <a:pt x="3191" y="4212"/>
                  </a:cubicBezTo>
                  <a:lnTo>
                    <a:pt x="6096" y="1307"/>
                  </a:lnTo>
                  <a:cubicBezTo>
                    <a:pt x="6216" y="1200"/>
                    <a:pt x="6275" y="997"/>
                    <a:pt x="6227" y="831"/>
                  </a:cubicBezTo>
                  <a:lnTo>
                    <a:pt x="6168" y="378"/>
                  </a:lnTo>
                  <a:lnTo>
                    <a:pt x="6275" y="271"/>
                  </a:lnTo>
                  <a:cubicBezTo>
                    <a:pt x="6335" y="211"/>
                    <a:pt x="6335" y="104"/>
                    <a:pt x="6275" y="45"/>
                  </a:cubicBezTo>
                  <a:cubicBezTo>
                    <a:pt x="6245" y="15"/>
                    <a:pt x="6204" y="0"/>
                    <a:pt x="616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570;p67"/>
            <p:cNvSpPr/>
            <p:nvPr/>
          </p:nvSpPr>
          <p:spPr>
            <a:xfrm>
              <a:off x="1470179" y="2910480"/>
              <a:ext cx="205431" cy="173601"/>
            </a:xfrm>
            <a:custGeom>
              <a:avLst/>
              <a:gdLst/>
              <a:ahLst/>
              <a:cxnLst/>
              <a:rect l="l" t="t" r="r" b="b"/>
              <a:pathLst>
                <a:path w="6454" h="5454" extrusionOk="0">
                  <a:moveTo>
                    <a:pt x="500" y="0"/>
                  </a:moveTo>
                  <a:cubicBezTo>
                    <a:pt x="215" y="0"/>
                    <a:pt x="0" y="226"/>
                    <a:pt x="0" y="512"/>
                  </a:cubicBezTo>
                  <a:lnTo>
                    <a:pt x="0" y="4822"/>
                  </a:lnTo>
                  <a:cubicBezTo>
                    <a:pt x="0" y="4917"/>
                    <a:pt x="72" y="4989"/>
                    <a:pt x="155" y="4989"/>
                  </a:cubicBezTo>
                  <a:cubicBezTo>
                    <a:pt x="250" y="4989"/>
                    <a:pt x="322" y="4917"/>
                    <a:pt x="322" y="4822"/>
                  </a:cubicBezTo>
                  <a:lnTo>
                    <a:pt x="322" y="512"/>
                  </a:lnTo>
                  <a:cubicBezTo>
                    <a:pt x="322" y="405"/>
                    <a:pt x="393" y="322"/>
                    <a:pt x="500" y="322"/>
                  </a:cubicBezTo>
                  <a:lnTo>
                    <a:pt x="5953" y="322"/>
                  </a:lnTo>
                  <a:cubicBezTo>
                    <a:pt x="6049" y="322"/>
                    <a:pt x="6132" y="405"/>
                    <a:pt x="6132" y="512"/>
                  </a:cubicBezTo>
                  <a:lnTo>
                    <a:pt x="6132" y="4941"/>
                  </a:lnTo>
                  <a:cubicBezTo>
                    <a:pt x="6132" y="5048"/>
                    <a:pt x="6049" y="5120"/>
                    <a:pt x="5953" y="5120"/>
                  </a:cubicBezTo>
                  <a:lnTo>
                    <a:pt x="2298" y="5120"/>
                  </a:lnTo>
                  <a:cubicBezTo>
                    <a:pt x="2215" y="5120"/>
                    <a:pt x="2131" y="5191"/>
                    <a:pt x="2131" y="5287"/>
                  </a:cubicBezTo>
                  <a:cubicBezTo>
                    <a:pt x="2131" y="5370"/>
                    <a:pt x="2215" y="5453"/>
                    <a:pt x="2298" y="5453"/>
                  </a:cubicBezTo>
                  <a:lnTo>
                    <a:pt x="5953" y="5453"/>
                  </a:lnTo>
                  <a:cubicBezTo>
                    <a:pt x="6227" y="5453"/>
                    <a:pt x="6453" y="5227"/>
                    <a:pt x="6453" y="4941"/>
                  </a:cubicBezTo>
                  <a:lnTo>
                    <a:pt x="6453" y="512"/>
                  </a:lnTo>
                  <a:cubicBezTo>
                    <a:pt x="6453" y="226"/>
                    <a:pt x="6215" y="0"/>
                    <a:pt x="595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571;p67"/>
            <p:cNvSpPr/>
            <p:nvPr/>
          </p:nvSpPr>
          <p:spPr>
            <a:xfrm>
              <a:off x="1497075" y="2942692"/>
              <a:ext cx="152370" cy="96668"/>
            </a:xfrm>
            <a:custGeom>
              <a:avLst/>
              <a:gdLst/>
              <a:ahLst/>
              <a:cxnLst/>
              <a:rect l="l" t="t" r="r" b="b"/>
              <a:pathLst>
                <a:path w="4787" h="3037" extrusionOk="0">
                  <a:moveTo>
                    <a:pt x="3751" y="0"/>
                  </a:moveTo>
                  <a:cubicBezTo>
                    <a:pt x="3656" y="0"/>
                    <a:pt x="3584" y="72"/>
                    <a:pt x="3584" y="167"/>
                  </a:cubicBezTo>
                  <a:cubicBezTo>
                    <a:pt x="3584" y="250"/>
                    <a:pt x="3656" y="334"/>
                    <a:pt x="3751" y="334"/>
                  </a:cubicBezTo>
                  <a:lnTo>
                    <a:pt x="4215" y="334"/>
                  </a:lnTo>
                  <a:lnTo>
                    <a:pt x="2465" y="2072"/>
                  </a:lnTo>
                  <a:lnTo>
                    <a:pt x="1727" y="1322"/>
                  </a:lnTo>
                  <a:cubicBezTo>
                    <a:pt x="1697" y="1292"/>
                    <a:pt x="1656" y="1277"/>
                    <a:pt x="1614" y="1277"/>
                  </a:cubicBezTo>
                  <a:cubicBezTo>
                    <a:pt x="1572" y="1277"/>
                    <a:pt x="1531" y="1292"/>
                    <a:pt x="1501" y="1322"/>
                  </a:cubicBezTo>
                  <a:lnTo>
                    <a:pt x="60" y="2774"/>
                  </a:lnTo>
                  <a:cubicBezTo>
                    <a:pt x="1" y="2834"/>
                    <a:pt x="1" y="2929"/>
                    <a:pt x="60" y="2989"/>
                  </a:cubicBezTo>
                  <a:cubicBezTo>
                    <a:pt x="84" y="3024"/>
                    <a:pt x="132" y="3036"/>
                    <a:pt x="179" y="3036"/>
                  </a:cubicBezTo>
                  <a:cubicBezTo>
                    <a:pt x="227" y="3036"/>
                    <a:pt x="251" y="3024"/>
                    <a:pt x="298" y="2989"/>
                  </a:cubicBezTo>
                  <a:lnTo>
                    <a:pt x="1632" y="1655"/>
                  </a:lnTo>
                  <a:lnTo>
                    <a:pt x="2382" y="2393"/>
                  </a:lnTo>
                  <a:cubicBezTo>
                    <a:pt x="2412" y="2423"/>
                    <a:pt x="2453" y="2438"/>
                    <a:pt x="2495" y="2438"/>
                  </a:cubicBezTo>
                  <a:cubicBezTo>
                    <a:pt x="2537" y="2438"/>
                    <a:pt x="2578" y="2423"/>
                    <a:pt x="2608" y="2393"/>
                  </a:cubicBezTo>
                  <a:lnTo>
                    <a:pt x="4465" y="536"/>
                  </a:lnTo>
                  <a:lnTo>
                    <a:pt x="4465" y="1000"/>
                  </a:lnTo>
                  <a:cubicBezTo>
                    <a:pt x="4465" y="1084"/>
                    <a:pt x="4537" y="1167"/>
                    <a:pt x="4632" y="1167"/>
                  </a:cubicBezTo>
                  <a:cubicBezTo>
                    <a:pt x="4715" y="1167"/>
                    <a:pt x="4787" y="1084"/>
                    <a:pt x="4787" y="1000"/>
                  </a:cubicBezTo>
                  <a:lnTo>
                    <a:pt x="4787" y="155"/>
                  </a:lnTo>
                  <a:cubicBezTo>
                    <a:pt x="4751" y="72"/>
                    <a:pt x="4692" y="0"/>
                    <a:pt x="459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11817;p65"/>
          <p:cNvGrpSpPr/>
          <p:nvPr/>
        </p:nvGrpSpPr>
        <p:grpSpPr>
          <a:xfrm>
            <a:off x="6977470" y="2862209"/>
            <a:ext cx="371133" cy="367443"/>
            <a:chOff x="5230318" y="2886514"/>
            <a:chExt cx="371133" cy="367443"/>
          </a:xfrm>
        </p:grpSpPr>
        <p:sp>
          <p:nvSpPr>
            <p:cNvPr id="91" name="Google Shape;11818;p65"/>
            <p:cNvSpPr/>
            <p:nvPr/>
          </p:nvSpPr>
          <p:spPr>
            <a:xfrm>
              <a:off x="5328023" y="3080397"/>
              <a:ext cx="72356" cy="70257"/>
            </a:xfrm>
            <a:custGeom>
              <a:avLst/>
              <a:gdLst/>
              <a:ahLst/>
              <a:cxnLst/>
              <a:rect l="l" t="t" r="r" b="b"/>
              <a:pathLst>
                <a:path w="2275" h="2209" extrusionOk="0">
                  <a:moveTo>
                    <a:pt x="1161" y="0"/>
                  </a:moveTo>
                  <a:cubicBezTo>
                    <a:pt x="1103" y="0"/>
                    <a:pt x="1041" y="35"/>
                    <a:pt x="1001" y="75"/>
                  </a:cubicBezTo>
                  <a:cubicBezTo>
                    <a:pt x="953" y="111"/>
                    <a:pt x="941" y="147"/>
                    <a:pt x="965" y="206"/>
                  </a:cubicBezTo>
                  <a:lnTo>
                    <a:pt x="1858" y="1826"/>
                  </a:lnTo>
                  <a:lnTo>
                    <a:pt x="239" y="933"/>
                  </a:lnTo>
                  <a:cubicBezTo>
                    <a:pt x="226" y="926"/>
                    <a:pt x="212" y="923"/>
                    <a:pt x="199" y="923"/>
                  </a:cubicBezTo>
                  <a:cubicBezTo>
                    <a:pt x="165" y="923"/>
                    <a:pt x="130" y="943"/>
                    <a:pt x="96" y="968"/>
                  </a:cubicBezTo>
                  <a:cubicBezTo>
                    <a:pt x="36" y="1028"/>
                    <a:pt x="1" y="1147"/>
                    <a:pt x="60" y="1206"/>
                  </a:cubicBezTo>
                  <a:lnTo>
                    <a:pt x="72" y="1218"/>
                  </a:lnTo>
                  <a:lnTo>
                    <a:pt x="1941" y="2195"/>
                  </a:lnTo>
                  <a:cubicBezTo>
                    <a:pt x="1964" y="2204"/>
                    <a:pt x="1986" y="2209"/>
                    <a:pt x="2008" y="2209"/>
                  </a:cubicBezTo>
                  <a:cubicBezTo>
                    <a:pt x="2068" y="2209"/>
                    <a:pt x="2124" y="2176"/>
                    <a:pt x="2168" y="2123"/>
                  </a:cubicBezTo>
                  <a:cubicBezTo>
                    <a:pt x="2251" y="2088"/>
                    <a:pt x="2275" y="1992"/>
                    <a:pt x="2251" y="1921"/>
                  </a:cubicBezTo>
                  <a:lnTo>
                    <a:pt x="1251" y="63"/>
                  </a:lnTo>
                  <a:cubicBezTo>
                    <a:pt x="1251" y="40"/>
                    <a:pt x="1239" y="40"/>
                    <a:pt x="1239" y="28"/>
                  </a:cubicBezTo>
                  <a:cubicBezTo>
                    <a:pt x="1216" y="8"/>
                    <a:pt x="1189" y="0"/>
                    <a:pt x="116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1819;p65"/>
            <p:cNvSpPr/>
            <p:nvPr/>
          </p:nvSpPr>
          <p:spPr>
            <a:xfrm>
              <a:off x="5372328" y="3064877"/>
              <a:ext cx="56836" cy="55468"/>
            </a:xfrm>
            <a:custGeom>
              <a:avLst/>
              <a:gdLst/>
              <a:ahLst/>
              <a:cxnLst/>
              <a:rect l="l" t="t" r="r" b="b"/>
              <a:pathLst>
                <a:path w="1787" h="1744" extrusionOk="0">
                  <a:moveTo>
                    <a:pt x="226" y="0"/>
                  </a:moveTo>
                  <a:cubicBezTo>
                    <a:pt x="182" y="0"/>
                    <a:pt x="136" y="35"/>
                    <a:pt x="96" y="75"/>
                  </a:cubicBezTo>
                  <a:cubicBezTo>
                    <a:pt x="36" y="135"/>
                    <a:pt x="1" y="206"/>
                    <a:pt x="48" y="266"/>
                  </a:cubicBezTo>
                  <a:lnTo>
                    <a:pt x="1513" y="1718"/>
                  </a:lnTo>
                  <a:cubicBezTo>
                    <a:pt x="1526" y="1736"/>
                    <a:pt x="1547" y="1744"/>
                    <a:pt x="1571" y="1744"/>
                  </a:cubicBezTo>
                  <a:cubicBezTo>
                    <a:pt x="1614" y="1744"/>
                    <a:pt x="1666" y="1720"/>
                    <a:pt x="1703" y="1683"/>
                  </a:cubicBezTo>
                  <a:cubicBezTo>
                    <a:pt x="1763" y="1623"/>
                    <a:pt x="1787" y="1540"/>
                    <a:pt x="1751" y="1480"/>
                  </a:cubicBezTo>
                  <a:lnTo>
                    <a:pt x="286" y="28"/>
                  </a:lnTo>
                  <a:cubicBezTo>
                    <a:pt x="267" y="8"/>
                    <a:pt x="247" y="0"/>
                    <a:pt x="22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1820;p65"/>
            <p:cNvSpPr/>
            <p:nvPr/>
          </p:nvSpPr>
          <p:spPr>
            <a:xfrm>
              <a:off x="5390902" y="3028269"/>
              <a:ext cx="57949" cy="73533"/>
            </a:xfrm>
            <a:custGeom>
              <a:avLst/>
              <a:gdLst/>
              <a:ahLst/>
              <a:cxnLst/>
              <a:rect l="l" t="t" r="r" b="b"/>
              <a:pathLst>
                <a:path w="1822" h="2312" extrusionOk="0">
                  <a:moveTo>
                    <a:pt x="933" y="336"/>
                  </a:moveTo>
                  <a:cubicBezTo>
                    <a:pt x="1027" y="336"/>
                    <a:pt x="1125" y="381"/>
                    <a:pt x="1226" y="476"/>
                  </a:cubicBezTo>
                  <a:lnTo>
                    <a:pt x="1250" y="512"/>
                  </a:lnTo>
                  <a:cubicBezTo>
                    <a:pt x="1441" y="702"/>
                    <a:pt x="1441" y="893"/>
                    <a:pt x="1286" y="1060"/>
                  </a:cubicBezTo>
                  <a:lnTo>
                    <a:pt x="1012" y="1321"/>
                  </a:lnTo>
                  <a:lnTo>
                    <a:pt x="405" y="726"/>
                  </a:lnTo>
                  <a:lnTo>
                    <a:pt x="667" y="464"/>
                  </a:lnTo>
                  <a:cubicBezTo>
                    <a:pt x="750" y="381"/>
                    <a:pt x="840" y="336"/>
                    <a:pt x="933" y="336"/>
                  </a:cubicBezTo>
                  <a:close/>
                  <a:moveTo>
                    <a:pt x="973" y="0"/>
                  </a:moveTo>
                  <a:cubicBezTo>
                    <a:pt x="797" y="0"/>
                    <a:pt x="634" y="92"/>
                    <a:pt x="488" y="238"/>
                  </a:cubicBezTo>
                  <a:lnTo>
                    <a:pt x="60" y="667"/>
                  </a:lnTo>
                  <a:cubicBezTo>
                    <a:pt x="0" y="726"/>
                    <a:pt x="0" y="786"/>
                    <a:pt x="48" y="833"/>
                  </a:cubicBezTo>
                  <a:lnTo>
                    <a:pt x="1500" y="2286"/>
                  </a:lnTo>
                  <a:cubicBezTo>
                    <a:pt x="1518" y="2303"/>
                    <a:pt x="1542" y="2311"/>
                    <a:pt x="1567" y="2311"/>
                  </a:cubicBezTo>
                  <a:cubicBezTo>
                    <a:pt x="1611" y="2311"/>
                    <a:pt x="1661" y="2288"/>
                    <a:pt x="1691" y="2250"/>
                  </a:cubicBezTo>
                  <a:cubicBezTo>
                    <a:pt x="1762" y="2191"/>
                    <a:pt x="1786" y="2119"/>
                    <a:pt x="1738" y="2048"/>
                  </a:cubicBezTo>
                  <a:lnTo>
                    <a:pt x="1191" y="1500"/>
                  </a:lnTo>
                  <a:lnTo>
                    <a:pt x="1465" y="1238"/>
                  </a:lnTo>
                  <a:cubicBezTo>
                    <a:pt x="1738" y="952"/>
                    <a:pt x="1822" y="607"/>
                    <a:pt x="1477" y="250"/>
                  </a:cubicBezTo>
                  <a:lnTo>
                    <a:pt x="1465" y="238"/>
                  </a:lnTo>
                  <a:cubicBezTo>
                    <a:pt x="1292" y="71"/>
                    <a:pt x="1127" y="0"/>
                    <a:pt x="97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1821;p65"/>
            <p:cNvSpPr/>
            <p:nvPr/>
          </p:nvSpPr>
          <p:spPr>
            <a:xfrm>
              <a:off x="5230318" y="2886514"/>
              <a:ext cx="371133" cy="367443"/>
            </a:xfrm>
            <a:custGeom>
              <a:avLst/>
              <a:gdLst/>
              <a:ahLst/>
              <a:cxnLst/>
              <a:rect l="l" t="t" r="r" b="b"/>
              <a:pathLst>
                <a:path w="11669" h="11553" extrusionOk="0">
                  <a:moveTo>
                    <a:pt x="7323" y="385"/>
                  </a:moveTo>
                  <a:lnTo>
                    <a:pt x="7526" y="575"/>
                  </a:lnTo>
                  <a:lnTo>
                    <a:pt x="7526" y="587"/>
                  </a:lnTo>
                  <a:cubicBezTo>
                    <a:pt x="7383" y="837"/>
                    <a:pt x="7430" y="1147"/>
                    <a:pt x="7621" y="1349"/>
                  </a:cubicBezTo>
                  <a:cubicBezTo>
                    <a:pt x="7752" y="1473"/>
                    <a:pt x="7918" y="1539"/>
                    <a:pt x="8082" y="1539"/>
                  </a:cubicBezTo>
                  <a:cubicBezTo>
                    <a:pt x="8187" y="1539"/>
                    <a:pt x="8290" y="1512"/>
                    <a:pt x="8383" y="1456"/>
                  </a:cubicBezTo>
                  <a:lnTo>
                    <a:pt x="8395" y="1456"/>
                  </a:lnTo>
                  <a:lnTo>
                    <a:pt x="8847" y="1897"/>
                  </a:lnTo>
                  <a:lnTo>
                    <a:pt x="8847" y="1909"/>
                  </a:lnTo>
                  <a:cubicBezTo>
                    <a:pt x="8716" y="2171"/>
                    <a:pt x="8752" y="2480"/>
                    <a:pt x="8954" y="2671"/>
                  </a:cubicBezTo>
                  <a:cubicBezTo>
                    <a:pt x="9076" y="2800"/>
                    <a:pt x="9236" y="2864"/>
                    <a:pt x="9396" y="2864"/>
                  </a:cubicBezTo>
                  <a:cubicBezTo>
                    <a:pt x="9503" y="2864"/>
                    <a:pt x="9609" y="2835"/>
                    <a:pt x="9704" y="2778"/>
                  </a:cubicBezTo>
                  <a:lnTo>
                    <a:pt x="9728" y="2778"/>
                  </a:lnTo>
                  <a:lnTo>
                    <a:pt x="10169" y="3219"/>
                  </a:lnTo>
                  <a:lnTo>
                    <a:pt x="10169" y="3242"/>
                  </a:lnTo>
                  <a:cubicBezTo>
                    <a:pt x="10038" y="3492"/>
                    <a:pt x="10085" y="3802"/>
                    <a:pt x="10276" y="3993"/>
                  </a:cubicBezTo>
                  <a:cubicBezTo>
                    <a:pt x="10398" y="4122"/>
                    <a:pt x="10564" y="4191"/>
                    <a:pt x="10728" y="4191"/>
                  </a:cubicBezTo>
                  <a:cubicBezTo>
                    <a:pt x="10836" y="4191"/>
                    <a:pt x="10944" y="4161"/>
                    <a:pt x="11038" y="4100"/>
                  </a:cubicBezTo>
                  <a:lnTo>
                    <a:pt x="11050" y="4100"/>
                  </a:lnTo>
                  <a:lnTo>
                    <a:pt x="11240" y="4290"/>
                  </a:lnTo>
                  <a:cubicBezTo>
                    <a:pt x="11300" y="4350"/>
                    <a:pt x="11300" y="4350"/>
                    <a:pt x="11288" y="4350"/>
                  </a:cubicBezTo>
                  <a:lnTo>
                    <a:pt x="10276" y="5362"/>
                  </a:lnTo>
                  <a:lnTo>
                    <a:pt x="9966" y="5052"/>
                  </a:lnTo>
                  <a:cubicBezTo>
                    <a:pt x="9937" y="5022"/>
                    <a:pt x="9892" y="5008"/>
                    <a:pt x="9847" y="5008"/>
                  </a:cubicBezTo>
                  <a:cubicBezTo>
                    <a:pt x="9803" y="5008"/>
                    <a:pt x="9758" y="5022"/>
                    <a:pt x="9728" y="5052"/>
                  </a:cubicBezTo>
                  <a:cubicBezTo>
                    <a:pt x="9669" y="5112"/>
                    <a:pt x="9669" y="5231"/>
                    <a:pt x="9728" y="5290"/>
                  </a:cubicBezTo>
                  <a:lnTo>
                    <a:pt x="10038" y="5600"/>
                  </a:lnTo>
                  <a:lnTo>
                    <a:pt x="4394" y="11243"/>
                  </a:lnTo>
                  <a:lnTo>
                    <a:pt x="4382" y="11243"/>
                  </a:lnTo>
                  <a:lnTo>
                    <a:pt x="4192" y="11053"/>
                  </a:lnTo>
                  <a:lnTo>
                    <a:pt x="4192" y="11029"/>
                  </a:lnTo>
                  <a:cubicBezTo>
                    <a:pt x="4323" y="10779"/>
                    <a:pt x="4275" y="10469"/>
                    <a:pt x="4073" y="10279"/>
                  </a:cubicBezTo>
                  <a:cubicBezTo>
                    <a:pt x="3954" y="10160"/>
                    <a:pt x="3775" y="10077"/>
                    <a:pt x="3608" y="10077"/>
                  </a:cubicBezTo>
                  <a:cubicBezTo>
                    <a:pt x="3501" y="10077"/>
                    <a:pt x="3394" y="10112"/>
                    <a:pt x="3311" y="10160"/>
                  </a:cubicBezTo>
                  <a:lnTo>
                    <a:pt x="3299" y="10160"/>
                  </a:lnTo>
                  <a:lnTo>
                    <a:pt x="2846" y="9707"/>
                  </a:lnTo>
                  <a:lnTo>
                    <a:pt x="2846" y="9696"/>
                  </a:lnTo>
                  <a:cubicBezTo>
                    <a:pt x="2977" y="9446"/>
                    <a:pt x="2942" y="9136"/>
                    <a:pt x="2727" y="8934"/>
                  </a:cubicBezTo>
                  <a:cubicBezTo>
                    <a:pt x="2601" y="8807"/>
                    <a:pt x="2438" y="8741"/>
                    <a:pt x="2269" y="8741"/>
                  </a:cubicBezTo>
                  <a:cubicBezTo>
                    <a:pt x="2167" y="8741"/>
                    <a:pt x="2064" y="8765"/>
                    <a:pt x="1965" y="8815"/>
                  </a:cubicBezTo>
                  <a:lnTo>
                    <a:pt x="1954" y="8815"/>
                  </a:lnTo>
                  <a:lnTo>
                    <a:pt x="1513" y="8374"/>
                  </a:lnTo>
                  <a:lnTo>
                    <a:pt x="1513" y="8350"/>
                  </a:lnTo>
                  <a:cubicBezTo>
                    <a:pt x="1644" y="8100"/>
                    <a:pt x="1596" y="7791"/>
                    <a:pt x="1394" y="7600"/>
                  </a:cubicBezTo>
                  <a:cubicBezTo>
                    <a:pt x="1260" y="7473"/>
                    <a:pt x="1093" y="7403"/>
                    <a:pt x="925" y="7403"/>
                  </a:cubicBezTo>
                  <a:cubicBezTo>
                    <a:pt x="825" y="7403"/>
                    <a:pt x="725" y="7428"/>
                    <a:pt x="632" y="7481"/>
                  </a:cubicBezTo>
                  <a:lnTo>
                    <a:pt x="620" y="7481"/>
                  </a:lnTo>
                  <a:lnTo>
                    <a:pt x="418" y="7291"/>
                  </a:lnTo>
                  <a:lnTo>
                    <a:pt x="418" y="7267"/>
                  </a:lnTo>
                  <a:lnTo>
                    <a:pt x="6061" y="1635"/>
                  </a:lnTo>
                  <a:lnTo>
                    <a:pt x="6395" y="1957"/>
                  </a:lnTo>
                  <a:cubicBezTo>
                    <a:pt x="6418" y="1992"/>
                    <a:pt x="6466" y="2004"/>
                    <a:pt x="6514" y="2004"/>
                  </a:cubicBezTo>
                  <a:cubicBezTo>
                    <a:pt x="6549" y="2004"/>
                    <a:pt x="6597" y="1992"/>
                    <a:pt x="6633" y="1957"/>
                  </a:cubicBezTo>
                  <a:cubicBezTo>
                    <a:pt x="6692" y="1897"/>
                    <a:pt x="6692" y="1778"/>
                    <a:pt x="6633" y="1718"/>
                  </a:cubicBezTo>
                  <a:lnTo>
                    <a:pt x="6299" y="1397"/>
                  </a:lnTo>
                  <a:lnTo>
                    <a:pt x="7311" y="385"/>
                  </a:lnTo>
                  <a:close/>
                  <a:moveTo>
                    <a:pt x="7288" y="1"/>
                  </a:moveTo>
                  <a:cubicBezTo>
                    <a:pt x="7198" y="1"/>
                    <a:pt x="7109" y="34"/>
                    <a:pt x="7037" y="99"/>
                  </a:cubicBezTo>
                  <a:lnTo>
                    <a:pt x="132" y="7005"/>
                  </a:lnTo>
                  <a:cubicBezTo>
                    <a:pt x="1" y="7136"/>
                    <a:pt x="1" y="7362"/>
                    <a:pt x="132" y="7493"/>
                  </a:cubicBezTo>
                  <a:lnTo>
                    <a:pt x="334" y="7683"/>
                  </a:lnTo>
                  <a:cubicBezTo>
                    <a:pt x="393" y="7750"/>
                    <a:pt x="485" y="7789"/>
                    <a:pt x="580" y="7789"/>
                  </a:cubicBezTo>
                  <a:cubicBezTo>
                    <a:pt x="638" y="7789"/>
                    <a:pt x="697" y="7775"/>
                    <a:pt x="751" y="7743"/>
                  </a:cubicBezTo>
                  <a:cubicBezTo>
                    <a:pt x="795" y="7721"/>
                    <a:pt x="842" y="7711"/>
                    <a:pt x="888" y="7711"/>
                  </a:cubicBezTo>
                  <a:cubicBezTo>
                    <a:pt x="968" y="7711"/>
                    <a:pt x="1048" y="7742"/>
                    <a:pt x="1108" y="7803"/>
                  </a:cubicBezTo>
                  <a:cubicBezTo>
                    <a:pt x="1192" y="7898"/>
                    <a:pt x="1227" y="8041"/>
                    <a:pt x="1168" y="8160"/>
                  </a:cubicBezTo>
                  <a:cubicBezTo>
                    <a:pt x="1084" y="8303"/>
                    <a:pt x="1120" y="8481"/>
                    <a:pt x="1227" y="8576"/>
                  </a:cubicBezTo>
                  <a:lnTo>
                    <a:pt x="1668" y="9029"/>
                  </a:lnTo>
                  <a:cubicBezTo>
                    <a:pt x="1734" y="9095"/>
                    <a:pt x="1827" y="9129"/>
                    <a:pt x="1919" y="9129"/>
                  </a:cubicBezTo>
                  <a:cubicBezTo>
                    <a:pt x="1977" y="9129"/>
                    <a:pt x="2034" y="9116"/>
                    <a:pt x="2084" y="9088"/>
                  </a:cubicBezTo>
                  <a:cubicBezTo>
                    <a:pt x="2131" y="9065"/>
                    <a:pt x="2183" y="9053"/>
                    <a:pt x="2234" y="9053"/>
                  </a:cubicBezTo>
                  <a:cubicBezTo>
                    <a:pt x="2314" y="9053"/>
                    <a:pt x="2391" y="9083"/>
                    <a:pt x="2442" y="9148"/>
                  </a:cubicBezTo>
                  <a:cubicBezTo>
                    <a:pt x="2537" y="9231"/>
                    <a:pt x="2561" y="9386"/>
                    <a:pt x="2501" y="9505"/>
                  </a:cubicBezTo>
                  <a:cubicBezTo>
                    <a:pt x="2430" y="9636"/>
                    <a:pt x="2454" y="9815"/>
                    <a:pt x="2561" y="9922"/>
                  </a:cubicBezTo>
                  <a:lnTo>
                    <a:pt x="3013" y="10362"/>
                  </a:lnTo>
                  <a:cubicBezTo>
                    <a:pt x="3080" y="10429"/>
                    <a:pt x="3174" y="10468"/>
                    <a:pt x="3267" y="10468"/>
                  </a:cubicBezTo>
                  <a:cubicBezTo>
                    <a:pt x="3324" y="10468"/>
                    <a:pt x="3380" y="10453"/>
                    <a:pt x="3430" y="10422"/>
                  </a:cubicBezTo>
                  <a:cubicBezTo>
                    <a:pt x="3474" y="10400"/>
                    <a:pt x="3520" y="10389"/>
                    <a:pt x="3567" y="10389"/>
                  </a:cubicBezTo>
                  <a:cubicBezTo>
                    <a:pt x="3647" y="10389"/>
                    <a:pt x="3727" y="10421"/>
                    <a:pt x="3787" y="10481"/>
                  </a:cubicBezTo>
                  <a:cubicBezTo>
                    <a:pt x="3870" y="10577"/>
                    <a:pt x="3906" y="10720"/>
                    <a:pt x="3847" y="10839"/>
                  </a:cubicBezTo>
                  <a:cubicBezTo>
                    <a:pt x="3775" y="10970"/>
                    <a:pt x="3799" y="11160"/>
                    <a:pt x="3906" y="11255"/>
                  </a:cubicBezTo>
                  <a:lnTo>
                    <a:pt x="4097" y="11446"/>
                  </a:lnTo>
                  <a:cubicBezTo>
                    <a:pt x="4168" y="11529"/>
                    <a:pt x="4263" y="11553"/>
                    <a:pt x="4347" y="11553"/>
                  </a:cubicBezTo>
                  <a:cubicBezTo>
                    <a:pt x="4442" y="11553"/>
                    <a:pt x="4525" y="11529"/>
                    <a:pt x="4609" y="11446"/>
                  </a:cubicBezTo>
                  <a:lnTo>
                    <a:pt x="11514" y="4540"/>
                  </a:lnTo>
                  <a:cubicBezTo>
                    <a:pt x="11669" y="4457"/>
                    <a:pt x="11669" y="4231"/>
                    <a:pt x="11538" y="4100"/>
                  </a:cubicBezTo>
                  <a:lnTo>
                    <a:pt x="11348" y="3909"/>
                  </a:lnTo>
                  <a:cubicBezTo>
                    <a:pt x="11282" y="3843"/>
                    <a:pt x="11188" y="3809"/>
                    <a:pt x="11096" y="3809"/>
                  </a:cubicBezTo>
                  <a:cubicBezTo>
                    <a:pt x="11038" y="3809"/>
                    <a:pt x="10981" y="3822"/>
                    <a:pt x="10931" y="3850"/>
                  </a:cubicBezTo>
                  <a:cubicBezTo>
                    <a:pt x="10884" y="3873"/>
                    <a:pt x="10832" y="3885"/>
                    <a:pt x="10780" y="3885"/>
                  </a:cubicBezTo>
                  <a:cubicBezTo>
                    <a:pt x="10700" y="3885"/>
                    <a:pt x="10620" y="3855"/>
                    <a:pt x="10562" y="3790"/>
                  </a:cubicBezTo>
                  <a:cubicBezTo>
                    <a:pt x="10466" y="3695"/>
                    <a:pt x="10443" y="3540"/>
                    <a:pt x="10490" y="3421"/>
                  </a:cubicBezTo>
                  <a:cubicBezTo>
                    <a:pt x="10574" y="3278"/>
                    <a:pt x="10562" y="3100"/>
                    <a:pt x="10431" y="3004"/>
                  </a:cubicBezTo>
                  <a:lnTo>
                    <a:pt x="9990" y="2552"/>
                  </a:lnTo>
                  <a:cubicBezTo>
                    <a:pt x="9924" y="2486"/>
                    <a:pt x="9831" y="2451"/>
                    <a:pt x="9739" y="2451"/>
                  </a:cubicBezTo>
                  <a:cubicBezTo>
                    <a:pt x="9681" y="2451"/>
                    <a:pt x="9624" y="2465"/>
                    <a:pt x="9574" y="2492"/>
                  </a:cubicBezTo>
                  <a:cubicBezTo>
                    <a:pt x="9527" y="2516"/>
                    <a:pt x="9475" y="2528"/>
                    <a:pt x="9423" y="2528"/>
                  </a:cubicBezTo>
                  <a:cubicBezTo>
                    <a:pt x="9342" y="2528"/>
                    <a:pt x="9262" y="2498"/>
                    <a:pt x="9204" y="2433"/>
                  </a:cubicBezTo>
                  <a:cubicBezTo>
                    <a:pt x="9109" y="2349"/>
                    <a:pt x="9085" y="2183"/>
                    <a:pt x="9145" y="2064"/>
                  </a:cubicBezTo>
                  <a:cubicBezTo>
                    <a:pt x="9216" y="1933"/>
                    <a:pt x="9204" y="1754"/>
                    <a:pt x="9085" y="1647"/>
                  </a:cubicBezTo>
                  <a:lnTo>
                    <a:pt x="8633" y="1195"/>
                  </a:lnTo>
                  <a:cubicBezTo>
                    <a:pt x="8565" y="1134"/>
                    <a:pt x="8467" y="1097"/>
                    <a:pt x="8372" y="1097"/>
                  </a:cubicBezTo>
                  <a:cubicBezTo>
                    <a:pt x="8317" y="1097"/>
                    <a:pt x="8264" y="1109"/>
                    <a:pt x="8216" y="1135"/>
                  </a:cubicBezTo>
                  <a:cubicBezTo>
                    <a:pt x="8170" y="1158"/>
                    <a:pt x="8119" y="1171"/>
                    <a:pt x="8069" y="1171"/>
                  </a:cubicBezTo>
                  <a:cubicBezTo>
                    <a:pt x="7991" y="1171"/>
                    <a:pt x="7912" y="1141"/>
                    <a:pt x="7847" y="1075"/>
                  </a:cubicBezTo>
                  <a:cubicBezTo>
                    <a:pt x="7740" y="980"/>
                    <a:pt x="7728" y="825"/>
                    <a:pt x="7788" y="706"/>
                  </a:cubicBezTo>
                  <a:cubicBezTo>
                    <a:pt x="7859" y="575"/>
                    <a:pt x="7847" y="397"/>
                    <a:pt x="7728" y="290"/>
                  </a:cubicBezTo>
                  <a:lnTo>
                    <a:pt x="7538" y="99"/>
                  </a:lnTo>
                  <a:cubicBezTo>
                    <a:pt x="7466" y="34"/>
                    <a:pt x="7377" y="1"/>
                    <a:pt x="728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1822;p65"/>
            <p:cNvSpPr/>
            <p:nvPr/>
          </p:nvSpPr>
          <p:spPr>
            <a:xfrm>
              <a:off x="5337501" y="3026074"/>
              <a:ext cx="181797" cy="180175"/>
            </a:xfrm>
            <a:custGeom>
              <a:avLst/>
              <a:gdLst/>
              <a:ahLst/>
              <a:cxnLst/>
              <a:rect l="l" t="t" r="r" b="b"/>
              <a:pathLst>
                <a:path w="5716" h="5665" extrusionOk="0">
                  <a:moveTo>
                    <a:pt x="4324" y="0"/>
                  </a:moveTo>
                  <a:cubicBezTo>
                    <a:pt x="4281" y="0"/>
                    <a:pt x="4239" y="15"/>
                    <a:pt x="4215" y="45"/>
                  </a:cubicBezTo>
                  <a:cubicBezTo>
                    <a:pt x="4144" y="105"/>
                    <a:pt x="4144" y="224"/>
                    <a:pt x="4215" y="283"/>
                  </a:cubicBezTo>
                  <a:lnTo>
                    <a:pt x="5311" y="1379"/>
                  </a:lnTo>
                  <a:lnTo>
                    <a:pt x="1393" y="5296"/>
                  </a:lnTo>
                  <a:lnTo>
                    <a:pt x="298" y="4188"/>
                  </a:lnTo>
                  <a:cubicBezTo>
                    <a:pt x="268" y="4159"/>
                    <a:pt x="224" y="4144"/>
                    <a:pt x="179" y="4144"/>
                  </a:cubicBezTo>
                  <a:cubicBezTo>
                    <a:pt x="134" y="4144"/>
                    <a:pt x="90" y="4159"/>
                    <a:pt x="60" y="4188"/>
                  </a:cubicBezTo>
                  <a:cubicBezTo>
                    <a:pt x="0" y="4248"/>
                    <a:pt x="0" y="4367"/>
                    <a:pt x="60" y="4427"/>
                  </a:cubicBezTo>
                  <a:lnTo>
                    <a:pt x="1239" y="5605"/>
                  </a:lnTo>
                  <a:cubicBezTo>
                    <a:pt x="1274" y="5653"/>
                    <a:pt x="1322" y="5665"/>
                    <a:pt x="1381" y="5665"/>
                  </a:cubicBezTo>
                  <a:cubicBezTo>
                    <a:pt x="1441" y="5665"/>
                    <a:pt x="1501" y="5641"/>
                    <a:pt x="1536" y="5605"/>
                  </a:cubicBezTo>
                  <a:lnTo>
                    <a:pt x="5608" y="1533"/>
                  </a:lnTo>
                  <a:cubicBezTo>
                    <a:pt x="5715" y="1438"/>
                    <a:pt x="5715" y="1307"/>
                    <a:pt x="5620" y="1212"/>
                  </a:cubicBezTo>
                  <a:lnTo>
                    <a:pt x="4441" y="45"/>
                  </a:lnTo>
                  <a:cubicBezTo>
                    <a:pt x="4412" y="15"/>
                    <a:pt x="4367" y="0"/>
                    <a:pt x="432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1823;p65"/>
            <p:cNvSpPr/>
            <p:nvPr/>
          </p:nvSpPr>
          <p:spPr>
            <a:xfrm>
              <a:off x="5281461" y="2969462"/>
              <a:ext cx="181416" cy="180366"/>
            </a:xfrm>
            <a:custGeom>
              <a:avLst/>
              <a:gdLst/>
              <a:ahLst/>
              <a:cxnLst/>
              <a:rect l="l" t="t" r="r" b="b"/>
              <a:pathLst>
                <a:path w="5704" h="5671" extrusionOk="0">
                  <a:moveTo>
                    <a:pt x="4298" y="0"/>
                  </a:moveTo>
                  <a:cubicBezTo>
                    <a:pt x="4242" y="0"/>
                    <a:pt x="4185" y="21"/>
                    <a:pt x="4144" y="63"/>
                  </a:cubicBezTo>
                  <a:lnTo>
                    <a:pt x="60" y="4147"/>
                  </a:lnTo>
                  <a:cubicBezTo>
                    <a:pt x="24" y="4182"/>
                    <a:pt x="0" y="4230"/>
                    <a:pt x="0" y="4290"/>
                  </a:cubicBezTo>
                  <a:cubicBezTo>
                    <a:pt x="0" y="4349"/>
                    <a:pt x="36" y="4409"/>
                    <a:pt x="60" y="4444"/>
                  </a:cubicBezTo>
                  <a:lnTo>
                    <a:pt x="1250" y="5635"/>
                  </a:lnTo>
                  <a:cubicBezTo>
                    <a:pt x="1286" y="5659"/>
                    <a:pt x="1334" y="5671"/>
                    <a:pt x="1369" y="5671"/>
                  </a:cubicBezTo>
                  <a:cubicBezTo>
                    <a:pt x="1417" y="5671"/>
                    <a:pt x="1465" y="5659"/>
                    <a:pt x="1489" y="5635"/>
                  </a:cubicBezTo>
                  <a:cubicBezTo>
                    <a:pt x="1548" y="5576"/>
                    <a:pt x="1548" y="5445"/>
                    <a:pt x="1489" y="5385"/>
                  </a:cubicBezTo>
                  <a:lnTo>
                    <a:pt x="393" y="4290"/>
                  </a:lnTo>
                  <a:lnTo>
                    <a:pt x="4298" y="372"/>
                  </a:lnTo>
                  <a:lnTo>
                    <a:pt x="5406" y="1480"/>
                  </a:lnTo>
                  <a:cubicBezTo>
                    <a:pt x="5435" y="1510"/>
                    <a:pt x="5480" y="1524"/>
                    <a:pt x="5525" y="1524"/>
                  </a:cubicBezTo>
                  <a:cubicBezTo>
                    <a:pt x="5569" y="1524"/>
                    <a:pt x="5614" y="1510"/>
                    <a:pt x="5644" y="1480"/>
                  </a:cubicBezTo>
                  <a:cubicBezTo>
                    <a:pt x="5703" y="1432"/>
                    <a:pt x="5703" y="1313"/>
                    <a:pt x="5644" y="1254"/>
                  </a:cubicBezTo>
                  <a:lnTo>
                    <a:pt x="4453" y="63"/>
                  </a:lnTo>
                  <a:cubicBezTo>
                    <a:pt x="4411" y="21"/>
                    <a:pt x="4355" y="0"/>
                    <a:pt x="42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1824;p65"/>
            <p:cNvSpPr/>
            <p:nvPr/>
          </p:nvSpPr>
          <p:spPr>
            <a:xfrm>
              <a:off x="5508294" y="3016978"/>
              <a:ext cx="23122" cy="21532"/>
            </a:xfrm>
            <a:custGeom>
              <a:avLst/>
              <a:gdLst/>
              <a:ahLst/>
              <a:cxnLst/>
              <a:rect l="l" t="t" r="r" b="b"/>
              <a:pathLst>
                <a:path w="727" h="677" extrusionOk="0">
                  <a:moveTo>
                    <a:pt x="179" y="1"/>
                  </a:moveTo>
                  <a:cubicBezTo>
                    <a:pt x="134" y="1"/>
                    <a:pt x="89" y="16"/>
                    <a:pt x="60" y="45"/>
                  </a:cubicBezTo>
                  <a:cubicBezTo>
                    <a:pt x="0" y="105"/>
                    <a:pt x="0" y="224"/>
                    <a:pt x="60" y="283"/>
                  </a:cubicBezTo>
                  <a:lnTo>
                    <a:pt x="417" y="641"/>
                  </a:lnTo>
                  <a:cubicBezTo>
                    <a:pt x="453" y="664"/>
                    <a:pt x="488" y="676"/>
                    <a:pt x="536" y="676"/>
                  </a:cubicBezTo>
                  <a:cubicBezTo>
                    <a:pt x="583" y="676"/>
                    <a:pt x="631" y="664"/>
                    <a:pt x="655" y="641"/>
                  </a:cubicBezTo>
                  <a:cubicBezTo>
                    <a:pt x="726" y="581"/>
                    <a:pt x="726" y="474"/>
                    <a:pt x="655" y="402"/>
                  </a:cubicBezTo>
                  <a:lnTo>
                    <a:pt x="298" y="45"/>
                  </a:lnTo>
                  <a:cubicBezTo>
                    <a:pt x="268" y="16"/>
                    <a:pt x="223" y="1"/>
                    <a:pt x="1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1825;p65"/>
            <p:cNvSpPr/>
            <p:nvPr/>
          </p:nvSpPr>
          <p:spPr>
            <a:xfrm>
              <a:off x="5478366" y="2987082"/>
              <a:ext cx="23504" cy="21882"/>
            </a:xfrm>
            <a:custGeom>
              <a:avLst/>
              <a:gdLst/>
              <a:ahLst/>
              <a:cxnLst/>
              <a:rect l="l" t="t" r="r" b="b"/>
              <a:pathLst>
                <a:path w="739" h="688" extrusionOk="0">
                  <a:moveTo>
                    <a:pt x="179" y="0"/>
                  </a:moveTo>
                  <a:cubicBezTo>
                    <a:pt x="134" y="0"/>
                    <a:pt x="90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lnTo>
                    <a:pt x="417" y="640"/>
                  </a:lnTo>
                  <a:cubicBezTo>
                    <a:pt x="453" y="676"/>
                    <a:pt x="501" y="688"/>
                    <a:pt x="536" y="688"/>
                  </a:cubicBezTo>
                  <a:cubicBezTo>
                    <a:pt x="584" y="688"/>
                    <a:pt x="632" y="664"/>
                    <a:pt x="655" y="640"/>
                  </a:cubicBezTo>
                  <a:cubicBezTo>
                    <a:pt x="739" y="580"/>
                    <a:pt x="739" y="473"/>
                    <a:pt x="655" y="402"/>
                  </a:cubicBezTo>
                  <a:lnTo>
                    <a:pt x="298" y="45"/>
                  </a:lnTo>
                  <a:cubicBezTo>
                    <a:pt x="268" y="15"/>
                    <a:pt x="224" y="0"/>
                    <a:pt x="17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1826;p65"/>
            <p:cNvSpPr/>
            <p:nvPr/>
          </p:nvSpPr>
          <p:spPr>
            <a:xfrm>
              <a:off x="5449200" y="2957916"/>
              <a:ext cx="23122" cy="21500"/>
            </a:xfrm>
            <a:custGeom>
              <a:avLst/>
              <a:gdLst/>
              <a:ahLst/>
              <a:cxnLst/>
              <a:rect l="l" t="t" r="r" b="b"/>
              <a:pathLst>
                <a:path w="727" h="676" extrusionOk="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93"/>
                    <a:pt x="1" y="224"/>
                    <a:pt x="60" y="283"/>
                  </a:cubicBezTo>
                  <a:lnTo>
                    <a:pt x="417" y="640"/>
                  </a:lnTo>
                  <a:cubicBezTo>
                    <a:pt x="441" y="664"/>
                    <a:pt x="489" y="676"/>
                    <a:pt x="536" y="676"/>
                  </a:cubicBezTo>
                  <a:cubicBezTo>
                    <a:pt x="584" y="676"/>
                    <a:pt x="620" y="664"/>
                    <a:pt x="656" y="640"/>
                  </a:cubicBezTo>
                  <a:cubicBezTo>
                    <a:pt x="727" y="581"/>
                    <a:pt x="727" y="474"/>
                    <a:pt x="656" y="390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Elipse 1"/>
          <p:cNvSpPr/>
          <p:nvPr/>
        </p:nvSpPr>
        <p:spPr>
          <a:xfrm>
            <a:off x="7588693" y="4572000"/>
            <a:ext cx="1397045" cy="4396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FIN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100407" y="1485900"/>
            <a:ext cx="9177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TANGIBLE</a:t>
            </a:r>
          </a:p>
        </p:txBody>
      </p:sp>
      <p:sp>
        <p:nvSpPr>
          <p:cNvPr id="102" name="CuadroTexto 101"/>
          <p:cNvSpPr txBox="1"/>
          <p:nvPr/>
        </p:nvSpPr>
        <p:spPr>
          <a:xfrm>
            <a:off x="2126301" y="3715943"/>
            <a:ext cx="13568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SE ALMACENAN</a:t>
            </a:r>
          </a:p>
        </p:txBody>
      </p:sp>
      <p:sp>
        <p:nvSpPr>
          <p:cNvPr id="103" name="CuadroTexto 102"/>
          <p:cNvSpPr txBox="1"/>
          <p:nvPr/>
        </p:nvSpPr>
        <p:spPr>
          <a:xfrm>
            <a:off x="1426225" y="2165693"/>
            <a:ext cx="16854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PUEDEN VENDERSE</a:t>
            </a:r>
          </a:p>
        </p:txBody>
      </p:sp>
      <p:sp>
        <p:nvSpPr>
          <p:cNvPr id="104" name="CuadroTexto 103"/>
          <p:cNvSpPr txBox="1"/>
          <p:nvPr/>
        </p:nvSpPr>
        <p:spPr>
          <a:xfrm>
            <a:off x="1301810" y="3186761"/>
            <a:ext cx="1597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SON HOMOGÉNEOS</a:t>
            </a:r>
          </a:p>
        </p:txBody>
      </p:sp>
      <p:sp>
        <p:nvSpPr>
          <p:cNvPr id="105" name="CuadroTexto 104"/>
          <p:cNvSpPr txBox="1"/>
          <p:nvPr/>
        </p:nvSpPr>
        <p:spPr>
          <a:xfrm>
            <a:off x="5316468" y="1836845"/>
            <a:ext cx="10341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INTANGIBLE</a:t>
            </a:r>
          </a:p>
        </p:txBody>
      </p:sp>
      <p:sp>
        <p:nvSpPr>
          <p:cNvPr id="106" name="CuadroTexto 105"/>
          <p:cNvSpPr txBox="1"/>
          <p:nvPr/>
        </p:nvSpPr>
        <p:spPr>
          <a:xfrm>
            <a:off x="5939318" y="1390203"/>
            <a:ext cx="12932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ACTIVIDADES</a:t>
            </a:r>
          </a:p>
        </p:txBody>
      </p:sp>
      <p:sp>
        <p:nvSpPr>
          <p:cNvPr id="107" name="CuadroTexto 106"/>
          <p:cNvSpPr txBox="1"/>
          <p:nvPr/>
        </p:nvSpPr>
        <p:spPr>
          <a:xfrm>
            <a:off x="2252101" y="2713564"/>
            <a:ext cx="1477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OBJETOS FÍSICOS</a:t>
            </a:r>
          </a:p>
        </p:txBody>
      </p:sp>
      <p:sp>
        <p:nvSpPr>
          <p:cNvPr id="108" name="CuadroTexto 107"/>
          <p:cNvSpPr txBox="1"/>
          <p:nvPr/>
        </p:nvSpPr>
        <p:spPr>
          <a:xfrm>
            <a:off x="6318805" y="2292664"/>
            <a:ext cx="12932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NO HAY STOCK</a:t>
            </a:r>
          </a:p>
        </p:txBody>
      </p:sp>
      <p:sp>
        <p:nvSpPr>
          <p:cNvPr id="109" name="CuadroTexto 108"/>
          <p:cNvSpPr txBox="1"/>
          <p:nvPr/>
        </p:nvSpPr>
        <p:spPr>
          <a:xfrm>
            <a:off x="5400372" y="2642010"/>
            <a:ext cx="12932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SE GENERAN AL BRINDARLO</a:t>
            </a:r>
          </a:p>
        </p:txBody>
      </p:sp>
      <p:sp>
        <p:nvSpPr>
          <p:cNvPr id="110" name="CuadroTexto 109"/>
          <p:cNvSpPr txBox="1"/>
          <p:nvPr/>
        </p:nvSpPr>
        <p:spPr>
          <a:xfrm>
            <a:off x="6094090" y="3213822"/>
            <a:ext cx="18443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SE OFRECE EL USO</a:t>
            </a:r>
          </a:p>
        </p:txBody>
      </p:sp>
      <p:sp>
        <p:nvSpPr>
          <p:cNvPr id="111" name="CuadroTexto 110"/>
          <p:cNvSpPr txBox="1"/>
          <p:nvPr/>
        </p:nvSpPr>
        <p:spPr>
          <a:xfrm>
            <a:off x="5625893" y="3745718"/>
            <a:ext cx="16067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>
                <a:solidFill>
                  <a:schemeClr val="accent1"/>
                </a:solidFill>
              </a:rPr>
              <a:t>HETEROGÉNEOS</a:t>
            </a:r>
          </a:p>
        </p:txBody>
      </p:sp>
      <p:grpSp>
        <p:nvGrpSpPr>
          <p:cNvPr id="3" name="Google Shape;9425;p61">
            <a:extLst>
              <a:ext uri="{FF2B5EF4-FFF2-40B4-BE49-F238E27FC236}">
                <a16:creationId xmlns:a16="http://schemas.microsoft.com/office/drawing/2014/main" id="{8C95499C-48FD-2DB9-C8E7-AD8F8023DEA3}"/>
              </a:ext>
            </a:extLst>
          </p:cNvPr>
          <p:cNvGrpSpPr/>
          <p:nvPr/>
        </p:nvGrpSpPr>
        <p:grpSpPr>
          <a:xfrm>
            <a:off x="2322289" y="4077236"/>
            <a:ext cx="474699" cy="308640"/>
            <a:chOff x="5727616" y="4204699"/>
            <a:chExt cx="440505" cy="290018"/>
          </a:xfrm>
          <a:solidFill>
            <a:schemeClr val="accent1"/>
          </a:solidFill>
        </p:grpSpPr>
        <p:sp>
          <p:nvSpPr>
            <p:cNvPr id="6" name="Google Shape;9426;p61">
              <a:extLst>
                <a:ext uri="{FF2B5EF4-FFF2-40B4-BE49-F238E27FC236}">
                  <a16:creationId xmlns:a16="http://schemas.microsoft.com/office/drawing/2014/main" id="{B75CC0A2-0C5E-C1B4-22DB-9CBC151CB5D6}"/>
                </a:ext>
              </a:extLst>
            </p:cNvPr>
            <p:cNvSpPr/>
            <p:nvPr/>
          </p:nvSpPr>
          <p:spPr>
            <a:xfrm>
              <a:off x="5727616" y="4204699"/>
              <a:ext cx="440505" cy="290018"/>
            </a:xfrm>
            <a:custGeom>
              <a:avLst/>
              <a:gdLst/>
              <a:ahLst/>
              <a:cxnLst/>
              <a:rect l="l" t="t" r="r" b="b"/>
              <a:pathLst>
                <a:path w="13872" h="9133" extrusionOk="0">
                  <a:moveTo>
                    <a:pt x="13145" y="4465"/>
                  </a:moveTo>
                  <a:lnTo>
                    <a:pt x="13145" y="4870"/>
                  </a:lnTo>
                  <a:lnTo>
                    <a:pt x="12752" y="4870"/>
                  </a:lnTo>
                  <a:lnTo>
                    <a:pt x="12752" y="4465"/>
                  </a:lnTo>
                  <a:close/>
                  <a:moveTo>
                    <a:pt x="1275" y="3941"/>
                  </a:moveTo>
                  <a:lnTo>
                    <a:pt x="1275" y="4430"/>
                  </a:lnTo>
                  <a:cubicBezTo>
                    <a:pt x="1275" y="4775"/>
                    <a:pt x="1013" y="5049"/>
                    <a:pt x="668" y="5049"/>
                  </a:cubicBezTo>
                  <a:lnTo>
                    <a:pt x="418" y="5049"/>
                  </a:lnTo>
                  <a:cubicBezTo>
                    <a:pt x="501" y="4549"/>
                    <a:pt x="810" y="4120"/>
                    <a:pt x="1275" y="3941"/>
                  </a:cubicBezTo>
                  <a:close/>
                  <a:moveTo>
                    <a:pt x="9121" y="417"/>
                  </a:moveTo>
                  <a:cubicBezTo>
                    <a:pt x="9562" y="417"/>
                    <a:pt x="9978" y="620"/>
                    <a:pt x="10252" y="977"/>
                  </a:cubicBezTo>
                  <a:lnTo>
                    <a:pt x="12205" y="3584"/>
                  </a:lnTo>
                  <a:cubicBezTo>
                    <a:pt x="12240" y="3632"/>
                    <a:pt x="12300" y="3656"/>
                    <a:pt x="12360" y="3656"/>
                  </a:cubicBezTo>
                  <a:lnTo>
                    <a:pt x="13312" y="3656"/>
                  </a:lnTo>
                  <a:cubicBezTo>
                    <a:pt x="13431" y="3656"/>
                    <a:pt x="13514" y="3775"/>
                    <a:pt x="13467" y="3882"/>
                  </a:cubicBezTo>
                  <a:lnTo>
                    <a:pt x="13372" y="4060"/>
                  </a:lnTo>
                  <a:lnTo>
                    <a:pt x="12574" y="4060"/>
                  </a:lnTo>
                  <a:cubicBezTo>
                    <a:pt x="12455" y="4060"/>
                    <a:pt x="12360" y="4156"/>
                    <a:pt x="12360" y="4275"/>
                  </a:cubicBezTo>
                  <a:lnTo>
                    <a:pt x="12360" y="5084"/>
                  </a:lnTo>
                  <a:cubicBezTo>
                    <a:pt x="12360" y="5203"/>
                    <a:pt x="12455" y="5299"/>
                    <a:pt x="12574" y="5299"/>
                  </a:cubicBezTo>
                  <a:lnTo>
                    <a:pt x="13181" y="5299"/>
                  </a:lnTo>
                  <a:lnTo>
                    <a:pt x="13181" y="5596"/>
                  </a:lnTo>
                  <a:cubicBezTo>
                    <a:pt x="13181" y="5787"/>
                    <a:pt x="13252" y="5977"/>
                    <a:pt x="13395" y="6096"/>
                  </a:cubicBezTo>
                  <a:cubicBezTo>
                    <a:pt x="13455" y="6156"/>
                    <a:pt x="13479" y="6227"/>
                    <a:pt x="13479" y="6323"/>
                  </a:cubicBezTo>
                  <a:lnTo>
                    <a:pt x="13479" y="6692"/>
                  </a:lnTo>
                  <a:lnTo>
                    <a:pt x="13443" y="6692"/>
                  </a:lnTo>
                  <a:cubicBezTo>
                    <a:pt x="13443" y="7037"/>
                    <a:pt x="13181" y="7311"/>
                    <a:pt x="12836" y="7311"/>
                  </a:cubicBezTo>
                  <a:lnTo>
                    <a:pt x="12526" y="7311"/>
                  </a:lnTo>
                  <a:cubicBezTo>
                    <a:pt x="12419" y="6501"/>
                    <a:pt x="11740" y="5894"/>
                    <a:pt x="10919" y="5894"/>
                  </a:cubicBezTo>
                  <a:cubicBezTo>
                    <a:pt x="10097" y="5894"/>
                    <a:pt x="9419" y="6513"/>
                    <a:pt x="9312" y="7311"/>
                  </a:cubicBezTo>
                  <a:lnTo>
                    <a:pt x="4061" y="7311"/>
                  </a:lnTo>
                  <a:cubicBezTo>
                    <a:pt x="3954" y="6501"/>
                    <a:pt x="3275" y="5894"/>
                    <a:pt x="2454" y="5894"/>
                  </a:cubicBezTo>
                  <a:cubicBezTo>
                    <a:pt x="1632" y="5894"/>
                    <a:pt x="965" y="6501"/>
                    <a:pt x="846" y="7275"/>
                  </a:cubicBezTo>
                  <a:cubicBezTo>
                    <a:pt x="608" y="7204"/>
                    <a:pt x="429" y="6966"/>
                    <a:pt x="429" y="6692"/>
                  </a:cubicBezTo>
                  <a:lnTo>
                    <a:pt x="429" y="5465"/>
                  </a:lnTo>
                  <a:lnTo>
                    <a:pt x="691" y="5465"/>
                  </a:lnTo>
                  <a:cubicBezTo>
                    <a:pt x="1263" y="5465"/>
                    <a:pt x="1703" y="5001"/>
                    <a:pt x="1703" y="4453"/>
                  </a:cubicBezTo>
                  <a:lnTo>
                    <a:pt x="1703" y="3822"/>
                  </a:lnTo>
                  <a:lnTo>
                    <a:pt x="2406" y="3644"/>
                  </a:lnTo>
                  <a:cubicBezTo>
                    <a:pt x="2465" y="3632"/>
                    <a:pt x="2513" y="3596"/>
                    <a:pt x="2525" y="3560"/>
                  </a:cubicBezTo>
                  <a:lnTo>
                    <a:pt x="3954" y="1120"/>
                  </a:lnTo>
                  <a:cubicBezTo>
                    <a:pt x="4204" y="679"/>
                    <a:pt x="4680" y="417"/>
                    <a:pt x="5180" y="417"/>
                  </a:cubicBezTo>
                  <a:close/>
                  <a:moveTo>
                    <a:pt x="2430" y="6275"/>
                  </a:moveTo>
                  <a:cubicBezTo>
                    <a:pt x="3108" y="6275"/>
                    <a:pt x="3656" y="6823"/>
                    <a:pt x="3656" y="7501"/>
                  </a:cubicBezTo>
                  <a:cubicBezTo>
                    <a:pt x="3656" y="8168"/>
                    <a:pt x="3108" y="8716"/>
                    <a:pt x="2430" y="8716"/>
                  </a:cubicBezTo>
                  <a:cubicBezTo>
                    <a:pt x="1763" y="8716"/>
                    <a:pt x="1215" y="8168"/>
                    <a:pt x="1215" y="7501"/>
                  </a:cubicBezTo>
                  <a:cubicBezTo>
                    <a:pt x="1215" y="6823"/>
                    <a:pt x="1763" y="6275"/>
                    <a:pt x="2430" y="6275"/>
                  </a:cubicBezTo>
                  <a:close/>
                  <a:moveTo>
                    <a:pt x="10919" y="6275"/>
                  </a:moveTo>
                  <a:cubicBezTo>
                    <a:pt x="11586" y="6275"/>
                    <a:pt x="12145" y="6823"/>
                    <a:pt x="12145" y="7501"/>
                  </a:cubicBezTo>
                  <a:cubicBezTo>
                    <a:pt x="12145" y="8168"/>
                    <a:pt x="11586" y="8716"/>
                    <a:pt x="10919" y="8716"/>
                  </a:cubicBezTo>
                  <a:cubicBezTo>
                    <a:pt x="10252" y="8716"/>
                    <a:pt x="9693" y="8168"/>
                    <a:pt x="9693" y="7501"/>
                  </a:cubicBezTo>
                  <a:cubicBezTo>
                    <a:pt x="9693" y="6823"/>
                    <a:pt x="10252" y="6275"/>
                    <a:pt x="10919" y="6275"/>
                  </a:cubicBezTo>
                  <a:close/>
                  <a:moveTo>
                    <a:pt x="5144" y="0"/>
                  </a:moveTo>
                  <a:cubicBezTo>
                    <a:pt x="4501" y="0"/>
                    <a:pt x="3894" y="334"/>
                    <a:pt x="3573" y="905"/>
                  </a:cubicBezTo>
                  <a:lnTo>
                    <a:pt x="2180" y="3275"/>
                  </a:lnTo>
                  <a:lnTo>
                    <a:pt x="1430" y="3465"/>
                  </a:lnTo>
                  <a:cubicBezTo>
                    <a:pt x="489" y="3703"/>
                    <a:pt x="1" y="4477"/>
                    <a:pt x="1" y="5251"/>
                  </a:cubicBezTo>
                  <a:lnTo>
                    <a:pt x="1" y="6692"/>
                  </a:lnTo>
                  <a:cubicBezTo>
                    <a:pt x="1" y="7180"/>
                    <a:pt x="358" y="7608"/>
                    <a:pt x="810" y="7692"/>
                  </a:cubicBezTo>
                  <a:cubicBezTo>
                    <a:pt x="906" y="8501"/>
                    <a:pt x="1584" y="9132"/>
                    <a:pt x="2418" y="9132"/>
                  </a:cubicBezTo>
                  <a:cubicBezTo>
                    <a:pt x="3251" y="9132"/>
                    <a:pt x="3930" y="8513"/>
                    <a:pt x="4025" y="7728"/>
                  </a:cubicBezTo>
                  <a:lnTo>
                    <a:pt x="9300" y="7728"/>
                  </a:lnTo>
                  <a:cubicBezTo>
                    <a:pt x="9407" y="8525"/>
                    <a:pt x="10085" y="9132"/>
                    <a:pt x="10907" y="9132"/>
                  </a:cubicBezTo>
                  <a:cubicBezTo>
                    <a:pt x="11740" y="9132"/>
                    <a:pt x="12407" y="8513"/>
                    <a:pt x="12514" y="7728"/>
                  </a:cubicBezTo>
                  <a:lnTo>
                    <a:pt x="12824" y="7728"/>
                  </a:lnTo>
                  <a:cubicBezTo>
                    <a:pt x="13395" y="7728"/>
                    <a:pt x="13836" y="7263"/>
                    <a:pt x="13836" y="6716"/>
                  </a:cubicBezTo>
                  <a:lnTo>
                    <a:pt x="13836" y="6299"/>
                  </a:lnTo>
                  <a:cubicBezTo>
                    <a:pt x="13848" y="6096"/>
                    <a:pt x="13776" y="5918"/>
                    <a:pt x="13645" y="5787"/>
                  </a:cubicBezTo>
                  <a:cubicBezTo>
                    <a:pt x="13586" y="5727"/>
                    <a:pt x="13550" y="5656"/>
                    <a:pt x="13550" y="5561"/>
                  </a:cubicBezTo>
                  <a:lnTo>
                    <a:pt x="13550" y="4572"/>
                  </a:lnTo>
                  <a:lnTo>
                    <a:pt x="13788" y="4037"/>
                  </a:lnTo>
                  <a:cubicBezTo>
                    <a:pt x="13872" y="3846"/>
                    <a:pt x="13872" y="3656"/>
                    <a:pt x="13764" y="3501"/>
                  </a:cubicBezTo>
                  <a:cubicBezTo>
                    <a:pt x="13657" y="3334"/>
                    <a:pt x="13479" y="3239"/>
                    <a:pt x="13288" y="3239"/>
                  </a:cubicBezTo>
                  <a:lnTo>
                    <a:pt x="12443" y="3239"/>
                  </a:lnTo>
                  <a:lnTo>
                    <a:pt x="10550" y="727"/>
                  </a:lnTo>
                  <a:cubicBezTo>
                    <a:pt x="10204" y="262"/>
                    <a:pt x="9657" y="0"/>
                    <a:pt x="90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427;p61">
              <a:extLst>
                <a:ext uri="{FF2B5EF4-FFF2-40B4-BE49-F238E27FC236}">
                  <a16:creationId xmlns:a16="http://schemas.microsoft.com/office/drawing/2014/main" id="{600A59E0-A671-3AF3-58AD-175947C7C8A7}"/>
                </a:ext>
              </a:extLst>
            </p:cNvPr>
            <p:cNvSpPr/>
            <p:nvPr/>
          </p:nvSpPr>
          <p:spPr>
            <a:xfrm>
              <a:off x="5779789" y="4416409"/>
              <a:ext cx="52205" cy="51475"/>
            </a:xfrm>
            <a:custGeom>
              <a:avLst/>
              <a:gdLst/>
              <a:ahLst/>
              <a:cxnLst/>
              <a:rect l="l" t="t" r="r" b="b"/>
              <a:pathLst>
                <a:path w="1644" h="1621" extrusionOk="0">
                  <a:moveTo>
                    <a:pt x="811" y="1"/>
                  </a:moveTo>
                  <a:cubicBezTo>
                    <a:pt x="584" y="1"/>
                    <a:pt x="394" y="84"/>
                    <a:pt x="239" y="239"/>
                  </a:cubicBezTo>
                  <a:cubicBezTo>
                    <a:pt x="96" y="382"/>
                    <a:pt x="1" y="596"/>
                    <a:pt x="1" y="799"/>
                  </a:cubicBezTo>
                  <a:cubicBezTo>
                    <a:pt x="1" y="1263"/>
                    <a:pt x="382" y="1620"/>
                    <a:pt x="822" y="1620"/>
                  </a:cubicBezTo>
                  <a:cubicBezTo>
                    <a:pt x="1275" y="1620"/>
                    <a:pt x="1644" y="1263"/>
                    <a:pt x="1644" y="799"/>
                  </a:cubicBezTo>
                  <a:cubicBezTo>
                    <a:pt x="1644" y="739"/>
                    <a:pt x="1632" y="668"/>
                    <a:pt x="1608" y="608"/>
                  </a:cubicBezTo>
                  <a:cubicBezTo>
                    <a:pt x="1557" y="546"/>
                    <a:pt x="1478" y="484"/>
                    <a:pt x="1389" y="484"/>
                  </a:cubicBezTo>
                  <a:cubicBezTo>
                    <a:pt x="1375" y="484"/>
                    <a:pt x="1361" y="486"/>
                    <a:pt x="1346" y="489"/>
                  </a:cubicBezTo>
                  <a:cubicBezTo>
                    <a:pt x="1239" y="525"/>
                    <a:pt x="1168" y="620"/>
                    <a:pt x="1192" y="727"/>
                  </a:cubicBezTo>
                  <a:cubicBezTo>
                    <a:pt x="1203" y="763"/>
                    <a:pt x="1203" y="787"/>
                    <a:pt x="1203" y="822"/>
                  </a:cubicBezTo>
                  <a:cubicBezTo>
                    <a:pt x="1203" y="1037"/>
                    <a:pt x="1025" y="1215"/>
                    <a:pt x="811" y="1215"/>
                  </a:cubicBezTo>
                  <a:cubicBezTo>
                    <a:pt x="584" y="1215"/>
                    <a:pt x="406" y="1037"/>
                    <a:pt x="406" y="822"/>
                  </a:cubicBezTo>
                  <a:cubicBezTo>
                    <a:pt x="406" y="596"/>
                    <a:pt x="584" y="418"/>
                    <a:pt x="811" y="418"/>
                  </a:cubicBezTo>
                  <a:cubicBezTo>
                    <a:pt x="930" y="418"/>
                    <a:pt x="1013" y="322"/>
                    <a:pt x="1013" y="203"/>
                  </a:cubicBezTo>
                  <a:cubicBezTo>
                    <a:pt x="1013" y="84"/>
                    <a:pt x="930" y="1"/>
                    <a:pt x="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428;p61">
              <a:extLst>
                <a:ext uri="{FF2B5EF4-FFF2-40B4-BE49-F238E27FC236}">
                  <a16:creationId xmlns:a16="http://schemas.microsoft.com/office/drawing/2014/main" id="{0D3FFB82-4186-D3B3-09DB-39ADE994EDBF}"/>
                </a:ext>
              </a:extLst>
            </p:cNvPr>
            <p:cNvSpPr/>
            <p:nvPr/>
          </p:nvSpPr>
          <p:spPr>
            <a:xfrm>
              <a:off x="6048627" y="4416409"/>
              <a:ext cx="52205" cy="51856"/>
            </a:xfrm>
            <a:custGeom>
              <a:avLst/>
              <a:gdLst/>
              <a:ahLst/>
              <a:cxnLst/>
              <a:rect l="l" t="t" r="r" b="b"/>
              <a:pathLst>
                <a:path w="1644" h="1633" extrusionOk="0">
                  <a:moveTo>
                    <a:pt x="822" y="1"/>
                  </a:moveTo>
                  <a:cubicBezTo>
                    <a:pt x="596" y="1"/>
                    <a:pt x="405" y="84"/>
                    <a:pt x="238" y="239"/>
                  </a:cubicBezTo>
                  <a:cubicBezTo>
                    <a:pt x="95" y="382"/>
                    <a:pt x="0" y="596"/>
                    <a:pt x="0" y="822"/>
                  </a:cubicBezTo>
                  <a:cubicBezTo>
                    <a:pt x="0" y="1263"/>
                    <a:pt x="381" y="1632"/>
                    <a:pt x="822" y="1632"/>
                  </a:cubicBezTo>
                  <a:cubicBezTo>
                    <a:pt x="1274" y="1632"/>
                    <a:pt x="1643" y="1275"/>
                    <a:pt x="1643" y="822"/>
                  </a:cubicBezTo>
                  <a:cubicBezTo>
                    <a:pt x="1643" y="763"/>
                    <a:pt x="1631" y="680"/>
                    <a:pt x="1608" y="620"/>
                  </a:cubicBezTo>
                  <a:cubicBezTo>
                    <a:pt x="1577" y="548"/>
                    <a:pt x="1492" y="484"/>
                    <a:pt x="1400" y="484"/>
                  </a:cubicBezTo>
                  <a:cubicBezTo>
                    <a:pt x="1386" y="484"/>
                    <a:pt x="1372" y="486"/>
                    <a:pt x="1358" y="489"/>
                  </a:cubicBezTo>
                  <a:cubicBezTo>
                    <a:pt x="1250" y="525"/>
                    <a:pt x="1179" y="620"/>
                    <a:pt x="1215" y="727"/>
                  </a:cubicBezTo>
                  <a:cubicBezTo>
                    <a:pt x="1227" y="763"/>
                    <a:pt x="1227" y="787"/>
                    <a:pt x="1227" y="822"/>
                  </a:cubicBezTo>
                  <a:cubicBezTo>
                    <a:pt x="1227" y="1037"/>
                    <a:pt x="1048" y="1215"/>
                    <a:pt x="822" y="1215"/>
                  </a:cubicBezTo>
                  <a:cubicBezTo>
                    <a:pt x="596" y="1215"/>
                    <a:pt x="417" y="1037"/>
                    <a:pt x="417" y="822"/>
                  </a:cubicBezTo>
                  <a:cubicBezTo>
                    <a:pt x="417" y="596"/>
                    <a:pt x="596" y="418"/>
                    <a:pt x="822" y="418"/>
                  </a:cubicBezTo>
                  <a:cubicBezTo>
                    <a:pt x="941" y="418"/>
                    <a:pt x="1036" y="322"/>
                    <a:pt x="1036" y="203"/>
                  </a:cubicBezTo>
                  <a:cubicBezTo>
                    <a:pt x="1036" y="84"/>
                    <a:pt x="941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429;p61">
              <a:extLst>
                <a:ext uri="{FF2B5EF4-FFF2-40B4-BE49-F238E27FC236}">
                  <a16:creationId xmlns:a16="http://schemas.microsoft.com/office/drawing/2014/main" id="{EFBC89F5-2740-EA8A-4BF8-F184DA910A5D}"/>
                </a:ext>
              </a:extLst>
            </p:cNvPr>
            <p:cNvSpPr/>
            <p:nvPr/>
          </p:nvSpPr>
          <p:spPr>
            <a:xfrm>
              <a:off x="6000995" y="4365379"/>
              <a:ext cx="122892" cy="58016"/>
            </a:xfrm>
            <a:custGeom>
              <a:avLst/>
              <a:gdLst/>
              <a:ahLst/>
              <a:cxnLst/>
              <a:rect l="l" t="t" r="r" b="b"/>
              <a:pathLst>
                <a:path w="3870" h="1827" extrusionOk="0">
                  <a:moveTo>
                    <a:pt x="2310" y="1"/>
                  </a:moveTo>
                  <a:cubicBezTo>
                    <a:pt x="1810" y="1"/>
                    <a:pt x="1334" y="143"/>
                    <a:pt x="929" y="429"/>
                  </a:cubicBezTo>
                  <a:cubicBezTo>
                    <a:pt x="524" y="715"/>
                    <a:pt x="226" y="1096"/>
                    <a:pt x="48" y="1548"/>
                  </a:cubicBezTo>
                  <a:cubicBezTo>
                    <a:pt x="0" y="1656"/>
                    <a:pt x="60" y="1775"/>
                    <a:pt x="167" y="1810"/>
                  </a:cubicBezTo>
                  <a:cubicBezTo>
                    <a:pt x="192" y="1822"/>
                    <a:pt x="218" y="1827"/>
                    <a:pt x="244" y="1827"/>
                  </a:cubicBezTo>
                  <a:cubicBezTo>
                    <a:pt x="326" y="1827"/>
                    <a:pt x="404" y="1773"/>
                    <a:pt x="441" y="1691"/>
                  </a:cubicBezTo>
                  <a:cubicBezTo>
                    <a:pt x="738" y="917"/>
                    <a:pt x="1488" y="405"/>
                    <a:pt x="2322" y="405"/>
                  </a:cubicBezTo>
                  <a:cubicBezTo>
                    <a:pt x="2774" y="405"/>
                    <a:pt x="3191" y="536"/>
                    <a:pt x="3548" y="798"/>
                  </a:cubicBezTo>
                  <a:cubicBezTo>
                    <a:pt x="3581" y="831"/>
                    <a:pt x="3624" y="846"/>
                    <a:pt x="3667" y="846"/>
                  </a:cubicBezTo>
                  <a:cubicBezTo>
                    <a:pt x="3732" y="846"/>
                    <a:pt x="3798" y="813"/>
                    <a:pt x="3834" y="763"/>
                  </a:cubicBezTo>
                  <a:cubicBezTo>
                    <a:pt x="3870" y="679"/>
                    <a:pt x="3858" y="560"/>
                    <a:pt x="3774" y="489"/>
                  </a:cubicBezTo>
                  <a:cubicBezTo>
                    <a:pt x="3334" y="179"/>
                    <a:pt x="2846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430;p61">
              <a:extLst>
                <a:ext uri="{FF2B5EF4-FFF2-40B4-BE49-F238E27FC236}">
                  <a16:creationId xmlns:a16="http://schemas.microsoft.com/office/drawing/2014/main" id="{CD514225-8676-0469-C26C-6D9562C169F6}"/>
                </a:ext>
              </a:extLst>
            </p:cNvPr>
            <p:cNvSpPr/>
            <p:nvPr/>
          </p:nvSpPr>
          <p:spPr>
            <a:xfrm>
              <a:off x="5816847" y="4230039"/>
              <a:ext cx="124797" cy="193610"/>
            </a:xfrm>
            <a:custGeom>
              <a:avLst/>
              <a:gdLst/>
              <a:ahLst/>
              <a:cxnLst/>
              <a:rect l="l" t="t" r="r" b="b"/>
              <a:pathLst>
                <a:path w="3930" h="6097" extrusionOk="0">
                  <a:moveTo>
                    <a:pt x="3513" y="417"/>
                  </a:moveTo>
                  <a:lnTo>
                    <a:pt x="3513" y="2441"/>
                  </a:lnTo>
                  <a:lnTo>
                    <a:pt x="822" y="2441"/>
                  </a:lnTo>
                  <a:lnTo>
                    <a:pt x="1834" y="714"/>
                  </a:lnTo>
                  <a:cubicBezTo>
                    <a:pt x="1930" y="524"/>
                    <a:pt x="2144" y="417"/>
                    <a:pt x="2346" y="417"/>
                  </a:cubicBezTo>
                  <a:close/>
                  <a:moveTo>
                    <a:pt x="2346" y="0"/>
                  </a:moveTo>
                  <a:cubicBezTo>
                    <a:pt x="1989" y="0"/>
                    <a:pt x="1644" y="203"/>
                    <a:pt x="1465" y="512"/>
                  </a:cubicBezTo>
                  <a:lnTo>
                    <a:pt x="60" y="2917"/>
                  </a:lnTo>
                  <a:cubicBezTo>
                    <a:pt x="1" y="3024"/>
                    <a:pt x="25" y="3143"/>
                    <a:pt x="132" y="3203"/>
                  </a:cubicBezTo>
                  <a:cubicBezTo>
                    <a:pt x="155" y="3215"/>
                    <a:pt x="203" y="3239"/>
                    <a:pt x="239" y="3239"/>
                  </a:cubicBezTo>
                  <a:cubicBezTo>
                    <a:pt x="310" y="3239"/>
                    <a:pt x="370" y="3203"/>
                    <a:pt x="417" y="3131"/>
                  </a:cubicBezTo>
                  <a:lnTo>
                    <a:pt x="572" y="2846"/>
                  </a:lnTo>
                  <a:lnTo>
                    <a:pt x="3513" y="2846"/>
                  </a:lnTo>
                  <a:lnTo>
                    <a:pt x="3513" y="5882"/>
                  </a:lnTo>
                  <a:cubicBezTo>
                    <a:pt x="3513" y="6001"/>
                    <a:pt x="3596" y="6096"/>
                    <a:pt x="3715" y="6096"/>
                  </a:cubicBezTo>
                  <a:cubicBezTo>
                    <a:pt x="3835" y="6096"/>
                    <a:pt x="3930" y="6001"/>
                    <a:pt x="3930" y="5882"/>
                  </a:cubicBezTo>
                  <a:lnTo>
                    <a:pt x="3930" y="203"/>
                  </a:lnTo>
                  <a:cubicBezTo>
                    <a:pt x="3918" y="95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431;p61">
              <a:extLst>
                <a:ext uri="{FF2B5EF4-FFF2-40B4-BE49-F238E27FC236}">
                  <a16:creationId xmlns:a16="http://schemas.microsoft.com/office/drawing/2014/main" id="{1040B97D-95A6-B099-24A8-C246F0CD71F4}"/>
                </a:ext>
              </a:extLst>
            </p:cNvPr>
            <p:cNvSpPr/>
            <p:nvPr/>
          </p:nvSpPr>
          <p:spPr>
            <a:xfrm>
              <a:off x="5954474" y="4230039"/>
              <a:ext cx="120256" cy="102854"/>
            </a:xfrm>
            <a:custGeom>
              <a:avLst/>
              <a:gdLst/>
              <a:ahLst/>
              <a:cxnLst/>
              <a:rect l="l" t="t" r="r" b="b"/>
              <a:pathLst>
                <a:path w="3787" h="3239" extrusionOk="0"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3024"/>
                  </a:lnTo>
                  <a:cubicBezTo>
                    <a:pt x="1" y="3143"/>
                    <a:pt x="84" y="3239"/>
                    <a:pt x="203" y="3239"/>
                  </a:cubicBezTo>
                  <a:cubicBezTo>
                    <a:pt x="322" y="3239"/>
                    <a:pt x="417" y="3143"/>
                    <a:pt x="417" y="3024"/>
                  </a:cubicBezTo>
                  <a:lnTo>
                    <a:pt x="417" y="405"/>
                  </a:lnTo>
                  <a:lnTo>
                    <a:pt x="1977" y="405"/>
                  </a:lnTo>
                  <a:cubicBezTo>
                    <a:pt x="2132" y="405"/>
                    <a:pt x="2322" y="512"/>
                    <a:pt x="2429" y="655"/>
                  </a:cubicBezTo>
                  <a:lnTo>
                    <a:pt x="3287" y="1786"/>
                  </a:lnTo>
                  <a:cubicBezTo>
                    <a:pt x="3346" y="1869"/>
                    <a:pt x="3358" y="1941"/>
                    <a:pt x="3358" y="2024"/>
                  </a:cubicBezTo>
                  <a:cubicBezTo>
                    <a:pt x="3358" y="2250"/>
                    <a:pt x="3180" y="2429"/>
                    <a:pt x="2953" y="2429"/>
                  </a:cubicBezTo>
                  <a:lnTo>
                    <a:pt x="1013" y="2429"/>
                  </a:lnTo>
                  <a:cubicBezTo>
                    <a:pt x="894" y="2429"/>
                    <a:pt x="798" y="2524"/>
                    <a:pt x="798" y="2643"/>
                  </a:cubicBezTo>
                  <a:cubicBezTo>
                    <a:pt x="798" y="2762"/>
                    <a:pt x="882" y="2846"/>
                    <a:pt x="1013" y="2846"/>
                  </a:cubicBezTo>
                  <a:lnTo>
                    <a:pt x="2977" y="2846"/>
                  </a:lnTo>
                  <a:cubicBezTo>
                    <a:pt x="3418" y="2846"/>
                    <a:pt x="3787" y="2489"/>
                    <a:pt x="3787" y="2024"/>
                  </a:cubicBezTo>
                  <a:cubicBezTo>
                    <a:pt x="3787" y="1846"/>
                    <a:pt x="3727" y="1691"/>
                    <a:pt x="3632" y="1536"/>
                  </a:cubicBezTo>
                  <a:lnTo>
                    <a:pt x="2775" y="405"/>
                  </a:lnTo>
                  <a:cubicBezTo>
                    <a:pt x="2584" y="155"/>
                    <a:pt x="2287" y="0"/>
                    <a:pt x="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432;p61">
              <a:extLst>
                <a:ext uri="{FF2B5EF4-FFF2-40B4-BE49-F238E27FC236}">
                  <a16:creationId xmlns:a16="http://schemas.microsoft.com/office/drawing/2014/main" id="{C64A2DF7-F98B-E0D1-A946-5FB8E9AD9E94}"/>
                </a:ext>
              </a:extLst>
            </p:cNvPr>
            <p:cNvSpPr/>
            <p:nvPr/>
          </p:nvSpPr>
          <p:spPr>
            <a:xfrm>
              <a:off x="5876198" y="4333243"/>
              <a:ext cx="39376" cy="13274"/>
            </a:xfrm>
            <a:custGeom>
              <a:avLst/>
              <a:gdLst/>
              <a:ahLst/>
              <a:cxnLst/>
              <a:rect l="l" t="t" r="r" b="b"/>
              <a:pathLst>
                <a:path w="1240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lnTo>
                    <a:pt x="1025" y="417"/>
                  </a:lnTo>
                  <a:cubicBezTo>
                    <a:pt x="1144" y="417"/>
                    <a:pt x="1239" y="322"/>
                    <a:pt x="1239" y="203"/>
                  </a:cubicBezTo>
                  <a:cubicBezTo>
                    <a:pt x="1239" y="84"/>
                    <a:pt x="1156" y="1"/>
                    <a:pt x="1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9433;p61">
              <a:extLst>
                <a:ext uri="{FF2B5EF4-FFF2-40B4-BE49-F238E27FC236}">
                  <a16:creationId xmlns:a16="http://schemas.microsoft.com/office/drawing/2014/main" id="{480737F7-8FA0-19BB-47AC-844F9FCEAF55}"/>
                </a:ext>
              </a:extLst>
            </p:cNvPr>
            <p:cNvSpPr/>
            <p:nvPr/>
          </p:nvSpPr>
          <p:spPr>
            <a:xfrm>
              <a:off x="5979433" y="4333243"/>
              <a:ext cx="39344" cy="13274"/>
            </a:xfrm>
            <a:custGeom>
              <a:avLst/>
              <a:gdLst/>
              <a:ahLst/>
              <a:cxnLst/>
              <a:rect l="l" t="t" r="r" b="b"/>
              <a:pathLst>
                <a:path w="1239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lnTo>
                    <a:pt x="1024" y="417"/>
                  </a:lnTo>
                  <a:cubicBezTo>
                    <a:pt x="1143" y="417"/>
                    <a:pt x="1239" y="322"/>
                    <a:pt x="1239" y="203"/>
                  </a:cubicBezTo>
                  <a:cubicBezTo>
                    <a:pt x="1239" y="84"/>
                    <a:pt x="1143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890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7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6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7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2" grpId="0" animBg="1"/>
      <p:bldP spid="5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LMS_API_VERSION" val="SCORM 2004 (2nd edition)"/>
  <p:tag name="ISPRING_ULTRA_SCORM_COURSE_ID" val="01DD5955-35AA-486A-B701-F3622238F17B"/>
  <p:tag name="ISPRING_CMI5_LAUNCH_METHOD" val="any window"/>
  <p:tag name="ISPRING_SCORM_RATE_SLIDES" val="1"/>
  <p:tag name="ISPRINGCLOUDFOLDERID" val="1"/>
  <p:tag name="ISPRINGONLINEFOLDERID" val="1"/>
  <p:tag name="ISPRING_SCORM_PASSING_SCORE" val="100.000000"/>
  <p:tag name="ISPRING_FIRST_PUBLISH" val="1"/>
  <p:tag name="ISPRING_ULTRA_SCORM_COURCE_TITLE" val="Bienes o servicios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FFFD\u0006^\u000E{20F9D3D3-5A62-4461-9C84-72530464E305}&quot;,&quot;C:\\Users\\susan\\OneDrive\\Escritorio\\Para crear juego\\2021 Proyecto 5B\\3. Almacenes. El producto&quot;]]"/>
  <p:tag name="ISPRING_PRESENTATION_TITLE" val="Bienes o servicios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free&quot;},&quot;advancedSettings&quot;:{&quot;enableTextAllocation&quot;:&quot;T_TRUE&quot;,&quot;viewingFromLocalDrive&quot;:&quot;T_TRUE&quot;,&quot;contentScale&quot;:75,&quot;contentScaleMode&quot;:&quot;SCAL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publishDestination&quot;:&quot;LMS&quot;,&quot;wordSettings&quot;:{&quot;printCopies&quot;:1}}"/>
  <p:tag name="ISPRING_SCORM_RATE_QUIZZES" val="0"/>
</p:tagLst>
</file>

<file path=ppt/theme/theme1.xml><?xml version="1.0" encoding="utf-8"?>
<a:theme xmlns:a="http://schemas.openxmlformats.org/drawingml/2006/main" name="Bicycle Shop by Slidesgo">
  <a:themeElements>
    <a:clrScheme name="Simple Light">
      <a:dk1>
        <a:srgbClr val="FFFFFF"/>
      </a:dk1>
      <a:lt1>
        <a:srgbClr val="303030"/>
      </a:lt1>
      <a:dk2>
        <a:srgbClr val="595959"/>
      </a:dk2>
      <a:lt2>
        <a:srgbClr val="EEEEEE"/>
      </a:lt2>
      <a:accent1>
        <a:srgbClr val="FFF55C"/>
      </a:accent1>
      <a:accent2>
        <a:srgbClr val="303030"/>
      </a:accent2>
      <a:accent3>
        <a:srgbClr val="FFF55C"/>
      </a:accent3>
      <a:accent4>
        <a:srgbClr val="303030"/>
      </a:accent4>
      <a:accent5>
        <a:srgbClr val="FFF55C"/>
      </a:accent5>
      <a:accent6>
        <a:srgbClr val="303030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686</Words>
  <Application>Microsoft Office PowerPoint</Application>
  <PresentationFormat>Presentación en pantalla (16:9)</PresentationFormat>
  <Paragraphs>108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Bradley Hand ITC</vt:lpstr>
      <vt:lpstr>Krub</vt:lpstr>
      <vt:lpstr>Lobster Two</vt:lpstr>
      <vt:lpstr>Ubuntu Light</vt:lpstr>
      <vt:lpstr>Arial</vt:lpstr>
      <vt:lpstr>Bicycle Shop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Diferencias entre</vt:lpstr>
      <vt:lpstr>Bienes y servicios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Bienes o servicios</dc:title>
  <dc:creator>Susana Sobrino</dc:creator>
  <cp:lastModifiedBy>Susana Sobrino</cp:lastModifiedBy>
  <cp:revision>58</cp:revision>
  <dcterms:modified xsi:type="dcterms:W3CDTF">2022-10-09T16:04:17Z</dcterms:modified>
</cp:coreProperties>
</file>